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3" r:id="rId8"/>
    <p:sldId id="267" r:id="rId9"/>
    <p:sldId id="266" r:id="rId10"/>
    <p:sldId id="264" r:id="rId11"/>
    <p:sldId id="265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02B3-AB11-4470-A982-3543A722CF7C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90DF-0932-4189-B547-99A6296A9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213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02B3-AB11-4470-A982-3543A722CF7C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90DF-0932-4189-B547-99A6296A9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885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02B3-AB11-4470-A982-3543A722CF7C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90DF-0932-4189-B547-99A6296A9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148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02B3-AB11-4470-A982-3543A722CF7C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90DF-0932-4189-B547-99A6296A9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431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02B3-AB11-4470-A982-3543A722CF7C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90DF-0932-4189-B547-99A6296A9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91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02B3-AB11-4470-A982-3543A722CF7C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90DF-0932-4189-B547-99A6296A9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964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02B3-AB11-4470-A982-3543A722CF7C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90DF-0932-4189-B547-99A6296A9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98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02B3-AB11-4470-A982-3543A722CF7C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90DF-0932-4189-B547-99A6296A9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454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02B3-AB11-4470-A982-3543A722CF7C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90DF-0932-4189-B547-99A6296A9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475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02B3-AB11-4470-A982-3543A722CF7C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90DF-0932-4189-B547-99A6296A9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826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02B3-AB11-4470-A982-3543A722CF7C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90DF-0932-4189-B547-99A6296A9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870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302B3-AB11-4470-A982-3543A722CF7C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190DF-0932-4189-B547-99A6296A9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014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6337"/>
            <a:ext cx="7772400" cy="611863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新的复兴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066800"/>
            <a:ext cx="7848600" cy="548640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zh-CN" altLang="en-US" dirty="0" smtClean="0"/>
              <a:t>按照神圣的启示，复兴是基督徒属灵生命的一个律</a:t>
            </a:r>
            <a:r>
              <a:rPr lang="zh-CN" altLang="en-US" dirty="0"/>
              <a:t>。</a:t>
            </a:r>
            <a:endParaRPr lang="en-US" dirty="0" smtClean="0"/>
          </a:p>
          <a:p>
            <a:pPr algn="l"/>
            <a:r>
              <a:rPr lang="zh-CN" altLang="en-US" dirty="0" smtClean="0"/>
              <a:t>虽然许多圣徒们参加各种的召会聚会，但他们并不活。他们拉着长脸坐在聚会里，既不开口祷告，也不在别人祷告时说阿门。照着属灵来说，他们看起来好像没有吃饱饭，喝够水，睡好觉一样。如果他们在灵里一直是这样下沉的，这说出他们里面有问题。</a:t>
            </a:r>
            <a:endParaRPr lang="en-US" altLang="zh-CN" dirty="0" smtClean="0"/>
          </a:p>
          <a:p>
            <a:pPr algn="l"/>
            <a:endParaRPr lang="en-US" dirty="0"/>
          </a:p>
          <a:p>
            <a:pPr algn="l"/>
            <a:r>
              <a:rPr lang="zh-CN" altLang="en-US" dirty="0" smtClean="0"/>
              <a:t>圣徒们长期的在属灵上没有吃饱，没有喝好，没有睡好，是因为他们不知道复兴是一个律，因此，他们没有持续的应用这些规律。因为我们不明白，更没有照着这规律来生活，所以我们的生活是不受规律限制的。一个受规律限制的人是健康的。我们需要维持一个受限制的属灵生活。</a:t>
            </a:r>
            <a:endParaRPr lang="en-US" altLang="zh-CN" dirty="0" smtClean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0381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行为</a:t>
            </a:r>
            <a:r>
              <a:rPr lang="zh-CN" altLang="en-US" dirty="0" smtClean="0"/>
              <a:t>进程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004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zh-CN" altLang="en-US" dirty="0" smtClean="0"/>
              <a:t>不自觉的破坏性的行为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/>
              <a:t>自</a:t>
            </a:r>
            <a:r>
              <a:rPr lang="zh-CN" altLang="en-US" dirty="0" smtClean="0"/>
              <a:t>觉的破坏性的行为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自觉的有建造性的行为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不自觉的有建造性的行为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403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行为进程例证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0480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zh-CN" altLang="en-US" dirty="0" smtClean="0"/>
              <a:t>照着肉体行动而没有自觉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/>
              <a:t>照</a:t>
            </a:r>
            <a:r>
              <a:rPr lang="zh-CN" altLang="en-US" dirty="0" smtClean="0"/>
              <a:t>着肉体行动而又有自觉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/>
              <a:t>照</a:t>
            </a:r>
            <a:r>
              <a:rPr lang="zh-CN" altLang="en-US" dirty="0" smtClean="0"/>
              <a:t>着灵而行动并且有自觉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照着灵而行动却没有自觉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070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七个奔向目标的“路标”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zh-CN" altLang="en-US" dirty="0" smtClean="0"/>
              <a:t>每天花确定的时间亲近主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zh-CN" altLang="en-US" dirty="0" smtClean="0"/>
              <a:t>每天花确定的时间追求职事信息</a:t>
            </a:r>
            <a:endParaRPr lang="en-US" altLang="zh-CN" dirty="0" smtClean="0"/>
          </a:p>
          <a:p>
            <a:pPr marL="514350" indent="-514350">
              <a:buAutoNum type="arabicParenR"/>
            </a:pPr>
            <a:r>
              <a:rPr lang="zh-CN" altLang="en-US" dirty="0"/>
              <a:t>每</a:t>
            </a:r>
            <a:r>
              <a:rPr lang="zh-CN" altLang="en-US" dirty="0" smtClean="0"/>
              <a:t>周分别两个小时照顾人</a:t>
            </a:r>
            <a:endParaRPr lang="en-US" altLang="zh-CN" dirty="0" smtClean="0"/>
          </a:p>
          <a:p>
            <a:pPr marL="514350" indent="-514350">
              <a:buAutoNum type="arabicParenR"/>
            </a:pPr>
            <a:r>
              <a:rPr lang="zh-CN" altLang="en-US" dirty="0"/>
              <a:t>建</a:t>
            </a:r>
            <a:r>
              <a:rPr lang="zh-CN" altLang="en-US" dirty="0" smtClean="0"/>
              <a:t>立属灵同伴的关系</a:t>
            </a:r>
            <a:endParaRPr lang="en-US" altLang="zh-CN" dirty="0" smtClean="0"/>
          </a:p>
          <a:p>
            <a:pPr marL="514350" indent="-514350">
              <a:buAutoNum type="arabicParenR"/>
            </a:pPr>
            <a:r>
              <a:rPr lang="zh-CN" altLang="en-US" dirty="0"/>
              <a:t>圣</a:t>
            </a:r>
            <a:r>
              <a:rPr lang="zh-CN" altLang="en-US" dirty="0" smtClean="0"/>
              <a:t>别自己参加主日聚会</a:t>
            </a:r>
            <a:endParaRPr lang="en-US" altLang="zh-CN" dirty="0" smtClean="0"/>
          </a:p>
          <a:p>
            <a:pPr marL="514350" indent="-514350">
              <a:buAutoNum type="arabicParenR"/>
            </a:pPr>
            <a:r>
              <a:rPr lang="zh-CN" altLang="en-US" dirty="0"/>
              <a:t>正</a:t>
            </a:r>
            <a:r>
              <a:rPr lang="zh-CN" altLang="en-US" dirty="0" smtClean="0"/>
              <a:t>常的财物奉献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zh-CN" altLang="en-US" dirty="0"/>
              <a:t>经</a:t>
            </a:r>
            <a:r>
              <a:rPr lang="zh-CN" altLang="en-US" dirty="0" smtClean="0"/>
              <a:t>常对人讲说主话和职事的话</a:t>
            </a:r>
            <a:endParaRPr lang="en-US" dirty="0" smtClean="0"/>
          </a:p>
          <a:p>
            <a:pPr marL="514350" indent="-514350">
              <a:buAutoNum type="arabicParenR"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AutoNum type="arabicParenR"/>
            </a:pPr>
            <a:endParaRPr lang="en-US" dirty="0" smtClean="0"/>
          </a:p>
          <a:p>
            <a:pPr marL="514350" indent="-514350"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375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31960"/>
            <a:ext cx="8839200" cy="6553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 smtClean="0"/>
              <a:t>当我们早晨起来，无论饥饱都要吃早餐。吃早餐不是根据我们的感觉，乃是根据规律。那些真正有操练的人不仅按时吃饭，而且每餐的量都是确定的。他们吃饭多少不是根据他们的喜好，乃是饿时不多吃，饱时不少吃。喜欢与否，他们都吃同样的量。这是受规律限制的生活。到了下午，他们会再吃一餐，到了晚上再用餐。到了晚上十点上床睡觉，直到早晨。起床后再吃早餐。我们并不是勉强我们自己这样作，这些也都不是照着我们的感觉而行，这都是根据规律。如果我们照着这些规律而受限制，我们就会正常长大并且健壮。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304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10600" cy="6430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 smtClean="0"/>
              <a:t>我们物质的生命的存在、长大、健壮都要根据这个复兴的循环。这是物质生命的律。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/>
              <a:t>物质</a:t>
            </a:r>
            <a:r>
              <a:rPr lang="zh-CN" altLang="en-US" dirty="0" smtClean="0"/>
              <a:t>的生命往往是属灵生命清楚的图画。如果我们认识我们物质生命的规律并愿意受规律，我们就会健康。</a:t>
            </a:r>
            <a:endParaRPr lang="en-US" dirty="0" smtClean="0"/>
          </a:p>
          <a:p>
            <a:pPr marL="0" indent="0">
              <a:buNone/>
            </a:pPr>
            <a:r>
              <a:rPr lang="zh-CN" altLang="en-US" dirty="0" smtClean="0"/>
              <a:t>大部分基督徒对于复兴的律没有正确的领会。他们认为的复兴乃是一个人犯了罪，或者是冷淡退后了，所以那个人需要复兴。我们属灵的生命需要周而复始的复兴。吃、喝、睡觉等让我们的物质的生命生长，类似的，我们属灵的生命也要借着我们的复兴而有正常的吃、喝、休息才能长大。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38451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441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 smtClean="0"/>
              <a:t>我们属灵生命的复兴正如动植物的新陈代谢一样。在动植物里面都有新陈代谢的功能。一个生物体的长大成熟都要靠新陈代谢的规律。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/>
              <a:t>这</a:t>
            </a:r>
            <a:r>
              <a:rPr lang="zh-CN" altLang="en-US" dirty="0" smtClean="0"/>
              <a:t>个新陈代谢的循环是连续不断的。在我们属灵的生命经历上也是有开始、过程、和结束。而后我们就会经历另一个循环。这个循环要周而复始，但每一次的循环都会带我们往前。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565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七个对比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295400"/>
            <a:ext cx="6324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zh-CN" altLang="en-US" dirty="0" smtClean="0"/>
              <a:t>不是补救</a:t>
            </a:r>
            <a:r>
              <a:rPr lang="en-US" dirty="0" smtClean="0"/>
              <a:t>		</a:t>
            </a:r>
            <a:r>
              <a:rPr lang="en-US" dirty="0" smtClean="0"/>
              <a:t>        </a:t>
            </a:r>
            <a:r>
              <a:rPr lang="zh-CN" altLang="en-US" dirty="0" smtClean="0"/>
              <a:t>乃是习惯</a:t>
            </a:r>
            <a:endParaRPr lang="en-US" dirty="0" smtClean="0"/>
          </a:p>
          <a:p>
            <a:pPr marL="0" indent="0">
              <a:buNone/>
            </a:pPr>
            <a:r>
              <a:rPr lang="zh-CN" altLang="en-US" dirty="0"/>
              <a:t>不</a:t>
            </a:r>
            <a:r>
              <a:rPr lang="zh-CN" altLang="en-US" dirty="0" smtClean="0"/>
              <a:t>是复原</a:t>
            </a:r>
            <a:r>
              <a:rPr lang="en-US" dirty="0" smtClean="0"/>
              <a:t>		</a:t>
            </a:r>
            <a:r>
              <a:rPr lang="en-US" dirty="0" smtClean="0"/>
              <a:t>        </a:t>
            </a:r>
            <a:r>
              <a:rPr lang="zh-CN" altLang="en-US" dirty="0" smtClean="0"/>
              <a:t>乃是建造</a:t>
            </a:r>
            <a:endParaRPr lang="en-US" dirty="0" smtClean="0"/>
          </a:p>
          <a:p>
            <a:pPr marL="0" indent="0">
              <a:buNone/>
            </a:pPr>
            <a:r>
              <a:rPr lang="zh-CN" altLang="en-US" dirty="0"/>
              <a:t>不</a:t>
            </a:r>
            <a:r>
              <a:rPr lang="zh-CN" altLang="en-US" dirty="0" smtClean="0"/>
              <a:t>是结束</a:t>
            </a:r>
            <a:r>
              <a:rPr lang="en-US" dirty="0" smtClean="0"/>
              <a:t>		</a:t>
            </a:r>
            <a:r>
              <a:rPr lang="en-US" dirty="0" smtClean="0"/>
              <a:t>        </a:t>
            </a:r>
            <a:r>
              <a:rPr lang="zh-CN" altLang="en-US" dirty="0" smtClean="0"/>
              <a:t>乃是连续</a:t>
            </a:r>
            <a:endParaRPr lang="en-US" dirty="0" smtClean="0"/>
          </a:p>
          <a:p>
            <a:pPr marL="0" indent="0">
              <a:buNone/>
            </a:pPr>
            <a:r>
              <a:rPr lang="zh-CN" altLang="en-US" dirty="0" smtClean="0"/>
              <a:t>不是机械</a:t>
            </a:r>
            <a:r>
              <a:rPr lang="en-US" dirty="0" smtClean="0"/>
              <a:t>		</a:t>
            </a:r>
            <a:r>
              <a:rPr lang="en-US" dirty="0" smtClean="0"/>
              <a:t>        </a:t>
            </a:r>
            <a:r>
              <a:rPr lang="zh-CN" altLang="en-US" dirty="0" smtClean="0"/>
              <a:t>乃是新陈代谢</a:t>
            </a:r>
            <a:r>
              <a:rPr lang="en-US" dirty="0" smtClean="0"/>
              <a:t>  </a:t>
            </a:r>
            <a:endParaRPr lang="en-US" dirty="0" smtClean="0"/>
          </a:p>
          <a:p>
            <a:pPr marL="0" indent="0">
              <a:buNone/>
            </a:pPr>
            <a:r>
              <a:rPr lang="zh-CN" altLang="en-US" dirty="0" smtClean="0"/>
              <a:t>不是理论</a:t>
            </a:r>
            <a:r>
              <a:rPr lang="en-US" altLang="zh-CN" dirty="0"/>
              <a:t> </a:t>
            </a:r>
            <a:r>
              <a:rPr lang="en-US" altLang="zh-CN" dirty="0" smtClean="0"/>
              <a:t>  </a:t>
            </a:r>
            <a:r>
              <a:rPr lang="en-US" dirty="0" smtClean="0"/>
              <a:t>	</a:t>
            </a:r>
            <a:r>
              <a:rPr lang="en-US" dirty="0" smtClean="0"/>
              <a:t>        </a:t>
            </a:r>
            <a:r>
              <a:rPr lang="zh-CN" altLang="en-US" dirty="0" smtClean="0"/>
              <a:t>乃是实行</a:t>
            </a:r>
            <a:endParaRPr lang="en-US" dirty="0" smtClean="0"/>
          </a:p>
          <a:p>
            <a:pPr marL="0" indent="0">
              <a:buNone/>
            </a:pPr>
            <a:r>
              <a:rPr lang="zh-CN" altLang="en-US" dirty="0" smtClean="0"/>
              <a:t>不是神迹</a:t>
            </a:r>
            <a:r>
              <a:rPr lang="en-US" dirty="0" smtClean="0"/>
              <a:t>		</a:t>
            </a:r>
            <a:r>
              <a:rPr lang="en-US" dirty="0" smtClean="0"/>
              <a:t>        </a:t>
            </a:r>
            <a:r>
              <a:rPr lang="zh-CN" altLang="en-US" dirty="0" smtClean="0"/>
              <a:t>乃是正常</a:t>
            </a:r>
            <a:endParaRPr lang="en-US" dirty="0" smtClean="0"/>
          </a:p>
          <a:p>
            <a:pPr marL="0" indent="0">
              <a:buNone/>
            </a:pPr>
            <a:r>
              <a:rPr lang="zh-CN" altLang="en-US" dirty="0"/>
              <a:t>不</a:t>
            </a:r>
            <a:r>
              <a:rPr lang="zh-CN" altLang="en-US" dirty="0" smtClean="0"/>
              <a:t>是律法</a:t>
            </a:r>
            <a:r>
              <a:rPr lang="en-US" dirty="0" smtClean="0"/>
              <a:t>	</a:t>
            </a:r>
            <a:r>
              <a:rPr lang="en-US" dirty="0"/>
              <a:t> </a:t>
            </a:r>
            <a:r>
              <a:rPr lang="en-US" dirty="0" smtClean="0"/>
              <a:t>                 </a:t>
            </a:r>
            <a:r>
              <a:rPr lang="zh-CN" altLang="en-US" dirty="0" smtClean="0"/>
              <a:t>乃是循环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44405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约</a:t>
            </a:r>
            <a:r>
              <a:rPr lang="zh-CN" altLang="en-US" dirty="0" smtClean="0"/>
              <a:t>翰壹书一</a:t>
            </a:r>
            <a:r>
              <a:rPr lang="en-US" altLang="zh-CN" dirty="0" smtClean="0"/>
              <a:t>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700" dirty="0" smtClean="0"/>
              <a:t>“</a:t>
            </a:r>
            <a:r>
              <a:rPr lang="zh-CN" altLang="en-US" sz="4700" dirty="0" smtClean="0"/>
              <a:t>我们若说我们与神有交通，却在黑暗里行，就是说谎话不行真理了。</a:t>
            </a:r>
            <a:r>
              <a:rPr lang="en-US" sz="4700" dirty="0" smtClean="0"/>
              <a:t>”</a:t>
            </a:r>
            <a:endParaRPr lang="en-US" sz="4700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zh-CN" altLang="en-US" dirty="0" smtClean="0"/>
              <a:t>注</a:t>
            </a:r>
            <a:r>
              <a:rPr lang="en-US" altLang="zh-CN" dirty="0" smtClean="0"/>
              <a:t>5</a:t>
            </a:r>
            <a:r>
              <a:rPr lang="zh-CN" altLang="en-US" dirty="0" smtClean="0"/>
              <a:t>：直译，实行。指因着住（在一些事里）而习惯且持续的行（那些事）；因此是实行的意思。这辞也用在二</a:t>
            </a:r>
            <a:r>
              <a:rPr lang="en-US" altLang="zh-CN" dirty="0" smtClean="0"/>
              <a:t>17</a:t>
            </a:r>
            <a:r>
              <a:rPr lang="zh-CN" altLang="en-US" dirty="0" smtClean="0"/>
              <a:t>，</a:t>
            </a:r>
            <a:r>
              <a:rPr lang="en-US" altLang="zh-CN" dirty="0" smtClean="0"/>
              <a:t>29</a:t>
            </a:r>
            <a:r>
              <a:rPr lang="zh-CN" altLang="en-US" dirty="0" smtClean="0"/>
              <a:t>，三</a:t>
            </a:r>
            <a:r>
              <a:rPr lang="en-US" altLang="zh-CN" dirty="0" smtClean="0"/>
              <a:t>4</a:t>
            </a:r>
            <a:r>
              <a:rPr lang="zh-CN" altLang="en-US" dirty="0" smtClean="0"/>
              <a:t>（二次）、</a:t>
            </a:r>
            <a:r>
              <a:rPr lang="en-US" altLang="zh-CN" dirty="0" smtClean="0"/>
              <a:t>7</a:t>
            </a:r>
            <a:r>
              <a:rPr lang="zh-CN" altLang="en-US" dirty="0" smtClean="0"/>
              <a:t>、</a:t>
            </a:r>
            <a:r>
              <a:rPr lang="en-US" altLang="zh-CN" dirty="0" smtClean="0"/>
              <a:t>8</a:t>
            </a:r>
            <a:r>
              <a:rPr lang="zh-CN" altLang="en-US" dirty="0" smtClean="0"/>
              <a:t>、</a:t>
            </a:r>
            <a:r>
              <a:rPr lang="en-US" altLang="zh-CN" dirty="0" smtClean="0"/>
              <a:t>9</a:t>
            </a:r>
            <a:r>
              <a:rPr lang="zh-CN" altLang="en-US" dirty="0" smtClean="0"/>
              <a:t>、</a:t>
            </a:r>
            <a:r>
              <a:rPr lang="en-US" altLang="zh-CN" dirty="0" smtClean="0"/>
              <a:t>10</a:t>
            </a:r>
            <a:r>
              <a:rPr lang="zh-CN" altLang="en-US" dirty="0" smtClean="0"/>
              <a:t>、</a:t>
            </a:r>
            <a:r>
              <a:rPr lang="en-US" altLang="zh-CN" dirty="0" smtClean="0"/>
              <a:t>22</a:t>
            </a:r>
            <a:r>
              <a:rPr lang="zh-CN" altLang="en-US" dirty="0" smtClean="0"/>
              <a:t>，五</a:t>
            </a:r>
            <a:r>
              <a:rPr lang="en-US" altLang="zh-CN" dirty="0" smtClean="0"/>
              <a:t>2</a:t>
            </a:r>
            <a:r>
              <a:rPr lang="zh-CN" altLang="en-US" dirty="0" smtClean="0"/>
              <a:t>，罗一</a:t>
            </a:r>
            <a:r>
              <a:rPr lang="en-US" altLang="zh-CN" dirty="0" smtClean="0"/>
              <a:t>32</a:t>
            </a:r>
            <a:r>
              <a:rPr lang="zh-CN" altLang="en-US" dirty="0" smtClean="0"/>
              <a:t>等处。实行真理乃是习惯的活真理，不是偶尔为之。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381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罗马书八</a:t>
            </a:r>
            <a:r>
              <a:rPr lang="en-US" altLang="zh-CN" dirty="0" smtClean="0"/>
              <a:t>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“</a:t>
            </a:r>
            <a:r>
              <a:rPr lang="zh-CN" altLang="en-US" sz="4000" dirty="0" smtClean="0"/>
              <a:t>但你们若靠着那灵治死身体的行为，必要活着</a:t>
            </a:r>
            <a:r>
              <a:rPr lang="en-US" sz="4000" dirty="0" smtClean="0"/>
              <a:t>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77040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建立习惯的因素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5715000" cy="4525963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zh-CN" altLang="en-US" sz="6000" dirty="0" smtClean="0"/>
              <a:t>习惯循环</a:t>
            </a:r>
            <a:endParaRPr lang="en-US" sz="6000" dirty="0" smtClean="0"/>
          </a:p>
          <a:p>
            <a:pPr marL="514350" indent="-514350">
              <a:buAutoNum type="arabicParenR"/>
            </a:pPr>
            <a:r>
              <a:rPr lang="zh-CN" altLang="en-US" sz="6000" dirty="0"/>
              <a:t>基</a:t>
            </a:r>
            <a:r>
              <a:rPr lang="zh-CN" altLang="en-US" sz="6000" dirty="0" smtClean="0"/>
              <a:t>底神经节</a:t>
            </a:r>
            <a:endParaRPr lang="en-US" sz="6000" dirty="0" smtClean="0"/>
          </a:p>
          <a:p>
            <a:pPr marL="514350" indent="-514350">
              <a:buAutoNum type="arabicParenR"/>
            </a:pPr>
            <a:r>
              <a:rPr lang="zh-CN" altLang="en-US" sz="6000" dirty="0"/>
              <a:t>黄</a:t>
            </a:r>
            <a:r>
              <a:rPr lang="zh-CN" altLang="en-US" sz="6000" dirty="0" smtClean="0"/>
              <a:t>金定律</a:t>
            </a:r>
            <a:endParaRPr lang="en-US" sz="6000" dirty="0" smtClean="0"/>
          </a:p>
          <a:p>
            <a:pPr marL="514350" indent="-514350">
              <a:buAutoNum type="arabicParenR"/>
            </a:pPr>
            <a:r>
              <a:rPr lang="zh-CN" altLang="en-US" sz="6000" dirty="0"/>
              <a:t>组</a:t>
            </a:r>
            <a:r>
              <a:rPr lang="zh-CN" altLang="en-US" sz="6000" dirty="0" smtClean="0"/>
              <a:t>群的需要</a:t>
            </a:r>
            <a:endParaRPr lang="en-US" sz="60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2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习惯的力量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*</a:t>
            </a:r>
            <a:r>
              <a:rPr lang="zh-CN" altLang="en-US" dirty="0" smtClean="0"/>
              <a:t>占我们生活的</a:t>
            </a:r>
            <a:r>
              <a:rPr lang="en-US" dirty="0" smtClean="0"/>
              <a:t>40%—</a:t>
            </a:r>
            <a:r>
              <a:rPr lang="zh-CN" altLang="en-US" dirty="0" smtClean="0"/>
              <a:t>杜克大学研究结果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*“</a:t>
            </a:r>
            <a:r>
              <a:rPr lang="zh-CN" altLang="en-US" dirty="0" smtClean="0"/>
              <a:t>你的信仰会成为你的思想，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/>
              <a:t>你</a:t>
            </a:r>
            <a:r>
              <a:rPr lang="zh-CN" altLang="en-US" dirty="0" smtClean="0"/>
              <a:t>的思想会成为你的言语，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你的言语会成为你的行动，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/>
              <a:t>你</a:t>
            </a:r>
            <a:r>
              <a:rPr lang="zh-CN" altLang="en-US" dirty="0" smtClean="0"/>
              <a:t>的行动会成为你的习惯，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/>
              <a:t>你</a:t>
            </a:r>
            <a:r>
              <a:rPr lang="zh-CN" altLang="en-US" dirty="0" smtClean="0"/>
              <a:t>的习惯会成为你的价值，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/>
              <a:t>你</a:t>
            </a:r>
            <a:r>
              <a:rPr lang="zh-CN" altLang="en-US" dirty="0" smtClean="0"/>
              <a:t>的价值会决定你的一生。</a:t>
            </a:r>
            <a:r>
              <a:rPr lang="en-US" dirty="0" smtClean="0"/>
              <a:t>” –</a:t>
            </a:r>
            <a:r>
              <a:rPr lang="zh-CN" altLang="en-US" dirty="0" smtClean="0"/>
              <a:t>甘</a:t>
            </a:r>
            <a:r>
              <a:rPr lang="zh-CN" altLang="en-US" dirty="0"/>
              <a:t>地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957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1319</Words>
  <Application>Microsoft Office PowerPoint</Application>
  <PresentationFormat>On-screen Show (4:3)</PresentationFormat>
  <Paragraphs>61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新的复兴</vt:lpstr>
      <vt:lpstr>PowerPoint Presentation</vt:lpstr>
      <vt:lpstr>PowerPoint Presentation</vt:lpstr>
      <vt:lpstr>PowerPoint Presentation</vt:lpstr>
      <vt:lpstr>七个对比</vt:lpstr>
      <vt:lpstr>约翰壹书一6</vt:lpstr>
      <vt:lpstr>罗马书八13</vt:lpstr>
      <vt:lpstr>建立习惯的因素</vt:lpstr>
      <vt:lpstr>习惯的力量</vt:lpstr>
      <vt:lpstr>行为进程</vt:lpstr>
      <vt:lpstr>行为进程例证</vt:lpstr>
      <vt:lpstr>七个奔向目标的“路标”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New Revival</dc:title>
  <dc:creator>Andrew Yu</dc:creator>
  <cp:lastModifiedBy>Andrew Yu</cp:lastModifiedBy>
  <cp:revision>19</cp:revision>
  <dcterms:created xsi:type="dcterms:W3CDTF">2015-11-22T09:17:08Z</dcterms:created>
  <dcterms:modified xsi:type="dcterms:W3CDTF">2015-11-22T15:20:02Z</dcterms:modified>
</cp:coreProperties>
</file>