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52" r:id="rId2"/>
    <p:sldId id="353" r:id="rId3"/>
    <p:sldId id="297" r:id="rId4"/>
    <p:sldId id="345" r:id="rId5"/>
    <p:sldId id="306"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2" autoAdjust="0"/>
    <p:restoredTop sz="86420" autoAdjust="0"/>
  </p:normalViewPr>
  <p:slideViewPr>
    <p:cSldViewPr>
      <p:cViewPr varScale="1">
        <p:scale>
          <a:sx n="63" d="100"/>
          <a:sy n="63" d="100"/>
        </p:scale>
        <p:origin x="-1350" y="-96"/>
      </p:cViewPr>
      <p:guideLst>
        <p:guide orient="horz" pos="2160"/>
        <p:guide pos="2880"/>
      </p:guideLst>
    </p:cSldViewPr>
  </p:slideViewPr>
  <p:outlineViewPr>
    <p:cViewPr>
      <p:scale>
        <a:sx n="33" d="100"/>
        <a:sy n="33" d="100"/>
      </p:scale>
      <p:origin x="0" y="6269"/>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4E28E1-0AD8-417E-AF96-8026D40937D5}" type="datetimeFigureOut">
              <a:rPr lang="en-US" smtClean="0"/>
              <a:pPr/>
              <a:t>11/23/2015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FB80C4-4060-4921-B116-3861B005F9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06F7D8-F722-4A50-B87E-3583F9F2A0F7}"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02F57-5AE5-4153-9DBB-B7544625A2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6F7D8-F722-4A50-B87E-3583F9F2A0F7}"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02F57-5AE5-4153-9DBB-B7544625A2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6F7D8-F722-4A50-B87E-3583F9F2A0F7}"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02F57-5AE5-4153-9DBB-B7544625A2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6F7D8-F722-4A50-B87E-3583F9F2A0F7}"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02F57-5AE5-4153-9DBB-B7544625A2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06F7D8-F722-4A50-B87E-3583F9F2A0F7}"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02F57-5AE5-4153-9DBB-B7544625A27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06F7D8-F722-4A50-B87E-3583F9F2A0F7}"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02F57-5AE5-4153-9DBB-B7544625A2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06F7D8-F722-4A50-B87E-3583F9F2A0F7}" type="datetimeFigureOut">
              <a:rPr lang="en-US" smtClean="0"/>
              <a:pPr/>
              <a:t>11/23/2015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B02F57-5AE5-4153-9DBB-B7544625A2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06F7D8-F722-4A50-B87E-3583F9F2A0F7}" type="datetimeFigureOut">
              <a:rPr lang="en-US" smtClean="0"/>
              <a:pPr/>
              <a:t>11/23/2015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B02F57-5AE5-4153-9DBB-B7544625A2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06F7D8-F722-4A50-B87E-3583F9F2A0F7}" type="datetimeFigureOut">
              <a:rPr lang="en-US" smtClean="0"/>
              <a:pPr/>
              <a:t>11/23/2015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B02F57-5AE5-4153-9DBB-B7544625A2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6F7D8-F722-4A50-B87E-3583F9F2A0F7}"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02F57-5AE5-4153-9DBB-B7544625A2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6F7D8-F722-4A50-B87E-3583F9F2A0F7}"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02F57-5AE5-4153-9DBB-B7544625A2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06F7D8-F722-4A50-B87E-3583F9F2A0F7}" type="datetimeFigureOut">
              <a:rPr lang="en-US" smtClean="0"/>
              <a:pPr/>
              <a:t>11/23/2015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02F57-5AE5-4153-9DBB-B7544625A2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rmAutofit fontScale="90000"/>
          </a:bodyPr>
          <a:lstStyle/>
          <a:p>
            <a:r>
              <a:rPr lang="en-US" sz="3100" b="1" dirty="0" smtClean="0"/>
              <a:t>PERFECTING THE SAINTS</a:t>
            </a:r>
            <a:br>
              <a:rPr lang="en-US" sz="3100" b="1" dirty="0" smtClean="0"/>
            </a:br>
            <a:r>
              <a:rPr lang="en-US" sz="3100" b="1" dirty="0" smtClean="0"/>
              <a:t>AND COMMITTING THE WORK TO THEM</a:t>
            </a:r>
            <a:r>
              <a:rPr lang="en-US" b="1" dirty="0" smtClean="0"/>
              <a:t/>
            </a:r>
            <a:br>
              <a:rPr lang="en-US" b="1" dirty="0" smtClean="0"/>
            </a:br>
            <a:endParaRPr lang="en-US" dirty="0"/>
          </a:p>
        </p:txBody>
      </p:sp>
      <p:sp>
        <p:nvSpPr>
          <p:cNvPr id="3" name="Content Placeholder 2"/>
          <p:cNvSpPr>
            <a:spLocks noGrp="1"/>
          </p:cNvSpPr>
          <p:nvPr>
            <p:ph idx="1"/>
          </p:nvPr>
        </p:nvSpPr>
        <p:spPr>
          <a:xfrm>
            <a:off x="457200" y="1066800"/>
            <a:ext cx="8229600" cy="5486400"/>
          </a:xfrm>
        </p:spPr>
        <p:txBody>
          <a:bodyPr>
            <a:normAutofit fontScale="85000" lnSpcReduction="10000"/>
          </a:bodyPr>
          <a:lstStyle/>
          <a:p>
            <a:r>
              <a:rPr lang="en-US" dirty="0" smtClean="0"/>
              <a:t>Our work today is one in which we perfect others to do the work themselves. We are not here to work for others. Paul produced a Timothy to be his disciple. Timothy then committed the work to faithful ones (2 Tim. 2:2). The faithful ones went out and perfected others more. This is the way of our work today.</a:t>
            </a:r>
          </a:p>
          <a:p>
            <a:r>
              <a:rPr lang="en-US" dirty="0" smtClean="0"/>
              <a:t>Only those who can teach others to work will succeed in the work.</a:t>
            </a:r>
          </a:p>
          <a:p>
            <a:r>
              <a:rPr lang="en-US" dirty="0" smtClean="0"/>
              <a:t>When a person takes all the work upon himself, he is in reality telling everyone else not to work. The work of the co-workers today is to lead others and to induce them to work. Their job is to distribute the work to others. They have to use whatever means they can to cause others to work.</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7239000"/>
          </a:xfrm>
        </p:spPr>
        <p:txBody>
          <a:bodyPr>
            <a:normAutofit fontScale="85000" lnSpcReduction="20000"/>
          </a:bodyPr>
          <a:lstStyle/>
          <a:p>
            <a:pPr>
              <a:buNone/>
            </a:pPr>
            <a:r>
              <a:rPr lang="en-US" dirty="0" smtClean="0"/>
              <a:t>“One day we will all pass away, and another generation will rise up. The next generation that we bring in must not be made up of three or five serving ones, but must be made up of the whole church serving. If one day the whole church rises up to do everything by itself, with the whole church preaching the gospel and the whole church edifying each other, that will be the day when the world will see the church doing a new thing on earth. Today the whole problem lies with you and me. We must help every brother and sister to serve and make everyone a priest of God. Some may have the flesh with them, but we still have to ask them to work. Some brothers say that what they have is so little that it would be better if they hid it. But we have to tell them that they cannot do this. It is an easy thing for the one-talented ones to hide what they have. Many brothers and sisters feel that since they make mistakes no matter how they work, they may as well not work at all. But we have to ask them to work. This is the way. Please believe my words. In the not-too-distant future such a church will appear. By that time men will see Philadelphia, the genuine brotherly love.”—CWWN </a:t>
            </a:r>
            <a:r>
              <a:rPr lang="en-US" dirty="0" err="1" smtClean="0"/>
              <a:t>Vol</a:t>
            </a:r>
            <a:r>
              <a:rPr lang="en-US" dirty="0" smtClean="0"/>
              <a:t> 57, </a:t>
            </a:r>
            <a:r>
              <a:rPr lang="en-US" dirty="0" err="1" smtClean="0"/>
              <a:t>ch</a:t>
            </a:r>
            <a:r>
              <a:rPr lang="en-US" smtClean="0"/>
              <a:t> 6</a:t>
            </a:r>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需要新的開始</a:t>
            </a:r>
            <a:endParaRPr lang="en-US" dirty="0"/>
          </a:p>
        </p:txBody>
      </p:sp>
      <p:sp>
        <p:nvSpPr>
          <p:cNvPr id="3" name="Content Placeholder 2"/>
          <p:cNvSpPr>
            <a:spLocks noGrp="1"/>
          </p:cNvSpPr>
          <p:nvPr>
            <p:ph idx="1"/>
          </p:nvPr>
        </p:nvSpPr>
        <p:spPr/>
        <p:txBody>
          <a:bodyPr/>
          <a:lstStyle/>
          <a:p>
            <a:pPr>
              <a:buNone/>
            </a:pPr>
            <a:r>
              <a:rPr lang="en-US" altLang="zh-CN" dirty="0" smtClean="0"/>
              <a:t>“</a:t>
            </a:r>
            <a:r>
              <a:rPr lang="zh-CN" altLang="en-US" dirty="0" smtClean="0"/>
              <a:t>这些日子</a:t>
            </a:r>
            <a:r>
              <a:rPr lang="en-US" altLang="zh-CN" dirty="0" smtClean="0"/>
              <a:t>,</a:t>
            </a:r>
            <a:r>
              <a:rPr lang="zh-CN" altLang="en-US" dirty="0" smtClean="0"/>
              <a:t>无论是和长老</a:t>
            </a:r>
            <a:r>
              <a:rPr lang="en-US" altLang="zh-CN" dirty="0" smtClean="0"/>
              <a:t>,</a:t>
            </a:r>
            <a:r>
              <a:rPr lang="zh-CN" altLang="en-US" dirty="0" smtClean="0"/>
              <a:t>同工</a:t>
            </a:r>
            <a:r>
              <a:rPr lang="en-US" altLang="zh-CN" dirty="0" smtClean="0"/>
              <a:t>,</a:t>
            </a:r>
            <a:r>
              <a:rPr lang="zh-CN" altLang="en-US" dirty="0" smtClean="0"/>
              <a:t>还是和家负责</a:t>
            </a:r>
            <a:r>
              <a:rPr lang="en-US" altLang="zh-CN" dirty="0" smtClean="0"/>
              <a:t>,</a:t>
            </a:r>
            <a:r>
              <a:rPr lang="zh-CN" altLang="en-US" dirty="0" smtClean="0"/>
              <a:t>我们越交通</a:t>
            </a:r>
            <a:r>
              <a:rPr lang="en-US" altLang="zh-CN" dirty="0" smtClean="0"/>
              <a:t>,</a:t>
            </a:r>
            <a:r>
              <a:rPr lang="zh-CN" altLang="en-US" dirty="0" smtClean="0"/>
              <a:t>越接触</a:t>
            </a:r>
            <a:r>
              <a:rPr lang="en-US" altLang="zh-CN" dirty="0" smtClean="0"/>
              <a:t>,</a:t>
            </a:r>
            <a:r>
              <a:rPr lang="zh-CN" altLang="en-US" dirty="0" smtClean="0"/>
              <a:t>越有一个感觉</a:t>
            </a:r>
            <a:r>
              <a:rPr lang="en-US" altLang="zh-CN" dirty="0" smtClean="0"/>
              <a:t>,</a:t>
            </a:r>
            <a:r>
              <a:rPr lang="zh-CN" altLang="en-US" dirty="0" smtClean="0"/>
              <a:t>我们需要一个新的起頭</a:t>
            </a:r>
            <a:r>
              <a:rPr lang="en-US" altLang="zh-CN" dirty="0" smtClean="0"/>
              <a:t>.</a:t>
            </a:r>
            <a:r>
              <a:rPr lang="zh-CN" altLang="en-US" dirty="0" smtClean="0"/>
              <a:t>可以说</a:t>
            </a:r>
            <a:r>
              <a:rPr lang="en-US" altLang="zh-CN" dirty="0" smtClean="0"/>
              <a:t>,</a:t>
            </a:r>
            <a:r>
              <a:rPr lang="zh-CN" altLang="en-US" dirty="0" smtClean="0"/>
              <a:t>整个召会已经到了一个大的段落</a:t>
            </a:r>
            <a:r>
              <a:rPr lang="en-US" altLang="zh-CN" dirty="0" smtClean="0"/>
              <a:t>,</a:t>
            </a:r>
            <a:r>
              <a:rPr lang="zh-CN" altLang="en-US" dirty="0" smtClean="0"/>
              <a:t>需要有一个新的起头</a:t>
            </a:r>
            <a:r>
              <a:rPr lang="en-US" altLang="zh-CN" dirty="0" smtClean="0"/>
              <a:t>.</a:t>
            </a:r>
            <a:r>
              <a:rPr lang="zh-CN" altLang="en-US" dirty="0" smtClean="0"/>
              <a:t>否则</a:t>
            </a:r>
            <a:r>
              <a:rPr lang="en-US" altLang="zh-CN" dirty="0" smtClean="0"/>
              <a:t>,</a:t>
            </a:r>
            <a:r>
              <a:rPr lang="zh-CN" altLang="en-US" dirty="0" smtClean="0"/>
              <a:t>我们无法避免落到形式的事奉了</a:t>
            </a:r>
            <a:r>
              <a:rPr lang="en-US" altLang="zh-CN" dirty="0" smtClean="0"/>
              <a:t>,</a:t>
            </a:r>
            <a:r>
              <a:rPr lang="zh-CN" altLang="en-US" dirty="0" smtClean="0"/>
              <a:t>落到宗教的敬拜了</a:t>
            </a:r>
            <a:r>
              <a:rPr lang="en-US" altLang="zh-CN" dirty="0" smtClean="0"/>
              <a:t>.</a:t>
            </a:r>
            <a:r>
              <a:rPr lang="zh-CN" altLang="en-US" dirty="0" smtClean="0"/>
              <a:t>甚麽叫作形式的事奉</a:t>
            </a:r>
            <a:r>
              <a:rPr lang="en-US" altLang="zh-CN" dirty="0" smtClean="0"/>
              <a:t>,</a:t>
            </a:r>
            <a:r>
              <a:rPr lang="zh-CN" altLang="en-US" dirty="0" smtClean="0"/>
              <a:t>宗教的敬拜</a:t>
            </a:r>
            <a:r>
              <a:rPr lang="en-US" altLang="zh-CN" dirty="0" smtClean="0"/>
              <a:t>?</a:t>
            </a:r>
            <a:r>
              <a:rPr lang="zh-CN" altLang="en-US" dirty="0" smtClean="0"/>
              <a:t>就是循规蹈矩</a:t>
            </a:r>
            <a:r>
              <a:rPr lang="en-US" altLang="zh-CN" dirty="0" smtClean="0"/>
              <a:t>,</a:t>
            </a:r>
            <a:r>
              <a:rPr lang="zh-CN" altLang="en-US" dirty="0" smtClean="0"/>
              <a:t>按部就班</a:t>
            </a:r>
            <a:r>
              <a:rPr lang="en-US" altLang="zh-CN" dirty="0" smtClean="0"/>
              <a:t>,</a:t>
            </a:r>
            <a:r>
              <a:rPr lang="zh-CN" altLang="en-US" dirty="0" smtClean="0"/>
              <a:t>等因奉此</a:t>
            </a:r>
            <a:r>
              <a:rPr lang="en-US" altLang="zh-CN" dirty="0" smtClean="0"/>
              <a:t>.</a:t>
            </a:r>
            <a:r>
              <a:rPr lang="zh-CN" altLang="en-US" dirty="0" smtClean="0"/>
              <a:t>在七</a:t>
            </a:r>
            <a:r>
              <a:rPr lang="en-US" altLang="zh-CN" dirty="0" smtClean="0"/>
              <a:t>,</a:t>
            </a:r>
            <a:r>
              <a:rPr lang="zh-CN" altLang="en-US" dirty="0" smtClean="0"/>
              <a:t>八年前</a:t>
            </a:r>
            <a:r>
              <a:rPr lang="en-US" altLang="zh-CN" dirty="0" smtClean="0"/>
              <a:t>,</a:t>
            </a:r>
            <a:r>
              <a:rPr lang="zh-CN" altLang="en-US" dirty="0" smtClean="0"/>
              <a:t>这样的事奉是活的</a:t>
            </a:r>
            <a:r>
              <a:rPr lang="en-US" altLang="zh-CN" dirty="0" smtClean="0"/>
              <a:t>,</a:t>
            </a:r>
            <a:r>
              <a:rPr lang="zh-CN" altLang="en-US" dirty="0" smtClean="0"/>
              <a:t>新鲜的</a:t>
            </a:r>
            <a:r>
              <a:rPr lang="en-US" altLang="zh-CN" dirty="0" smtClean="0"/>
              <a:t>;</a:t>
            </a:r>
            <a:r>
              <a:rPr lang="zh-CN" altLang="en-US" dirty="0" smtClean="0"/>
              <a:t>到了今天</a:t>
            </a:r>
            <a:r>
              <a:rPr lang="en-US" altLang="zh-CN" dirty="0" smtClean="0"/>
              <a:t>,</a:t>
            </a:r>
            <a:r>
              <a:rPr lang="zh-CN" altLang="en-US" dirty="0" smtClean="0"/>
              <a:t>还这样事奉</a:t>
            </a:r>
            <a:r>
              <a:rPr lang="en-US" altLang="zh-CN" dirty="0" smtClean="0"/>
              <a:t>,</a:t>
            </a:r>
            <a:r>
              <a:rPr lang="zh-CN" altLang="en-US" dirty="0" smtClean="0"/>
              <a:t>就是死的</a:t>
            </a:r>
            <a:r>
              <a:rPr lang="en-US" altLang="zh-CN" dirty="0" smtClean="0"/>
              <a:t>,</a:t>
            </a:r>
            <a:r>
              <a:rPr lang="zh-CN" altLang="en-US" dirty="0" smtClean="0"/>
              <a:t>陈舊的</a:t>
            </a:r>
            <a:r>
              <a:rPr lang="en-US" altLang="zh-CN"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6400800"/>
          </a:xfrm>
        </p:spPr>
        <p:txBody>
          <a:bodyPr>
            <a:normAutofit/>
          </a:bodyPr>
          <a:lstStyle/>
          <a:p>
            <a:r>
              <a:rPr lang="en-US" altLang="zh-CN" dirty="0" smtClean="0"/>
              <a:t>“</a:t>
            </a:r>
            <a:r>
              <a:rPr lang="zh-CN" altLang="en-US" dirty="0" smtClean="0"/>
              <a:t>我们要有新的起頭</a:t>
            </a:r>
            <a:r>
              <a:rPr lang="en-US" altLang="zh-CN" dirty="0" smtClean="0"/>
              <a:t>,</a:t>
            </a:r>
            <a:r>
              <a:rPr lang="zh-CN" altLang="en-US" dirty="0" smtClean="0"/>
              <a:t>就必须有新的奉献</a:t>
            </a:r>
            <a:r>
              <a:rPr lang="en-US" altLang="zh-CN" dirty="0" smtClean="0"/>
              <a:t>…</a:t>
            </a:r>
            <a:r>
              <a:rPr lang="zh-CN" altLang="en-US" dirty="0" smtClean="0"/>
              <a:t>我们这些事奉主的人</a:t>
            </a:r>
            <a:r>
              <a:rPr lang="en-US" altLang="zh-CN" dirty="0" smtClean="0"/>
              <a:t>,</a:t>
            </a:r>
            <a:r>
              <a:rPr lang="zh-CN" altLang="en-US" dirty="0" smtClean="0"/>
              <a:t>需要作更新的工作</a:t>
            </a:r>
            <a:r>
              <a:rPr lang="en-US" altLang="zh-CN" dirty="0" smtClean="0"/>
              <a:t>.</a:t>
            </a:r>
            <a:r>
              <a:rPr lang="zh-CN" altLang="en-US" dirty="0" smtClean="0"/>
              <a:t>不要以为</a:t>
            </a:r>
            <a:r>
              <a:rPr lang="en-US" altLang="zh-CN" dirty="0" smtClean="0"/>
              <a:t>..</a:t>
            </a:r>
            <a:r>
              <a:rPr lang="zh-CN" altLang="en-US" dirty="0" smtClean="0"/>
              <a:t>三年</a:t>
            </a:r>
            <a:r>
              <a:rPr lang="en-US" altLang="zh-CN" dirty="0" smtClean="0"/>
              <a:t>,</a:t>
            </a:r>
            <a:r>
              <a:rPr lang="zh-CN" altLang="en-US" dirty="0" smtClean="0"/>
              <a:t>五年</a:t>
            </a:r>
            <a:r>
              <a:rPr lang="en-US" altLang="zh-CN" dirty="0" smtClean="0"/>
              <a:t>,</a:t>
            </a:r>
            <a:r>
              <a:rPr lang="zh-CN" altLang="en-US" dirty="0" smtClean="0"/>
              <a:t>八年过去</a:t>
            </a:r>
            <a:r>
              <a:rPr lang="en-US" altLang="zh-CN" dirty="0" smtClean="0"/>
              <a:t>,</a:t>
            </a:r>
            <a:r>
              <a:rPr lang="zh-CN" altLang="en-US" dirty="0" smtClean="0"/>
              <a:t>一切都还差不多</a:t>
            </a:r>
            <a:r>
              <a:rPr lang="en-US" altLang="zh-CN" dirty="0" smtClean="0"/>
              <a:t>,</a:t>
            </a:r>
            <a:r>
              <a:rPr lang="zh-CN" altLang="en-US" dirty="0" smtClean="0"/>
              <a:t>没有一点进展</a:t>
            </a:r>
            <a:r>
              <a:rPr lang="en-US" altLang="zh-CN" dirty="0" smtClean="0"/>
              <a:t>.</a:t>
            </a:r>
            <a:r>
              <a:rPr lang="zh-CN" altLang="en-US" dirty="0" smtClean="0"/>
              <a:t>一个工作不能这样</a:t>
            </a:r>
            <a:r>
              <a:rPr lang="en-US" altLang="zh-CN" dirty="0" smtClean="0"/>
              <a:t>,</a:t>
            </a:r>
            <a:r>
              <a:rPr lang="zh-CN" altLang="en-US" dirty="0" smtClean="0"/>
              <a:t>一个召会也不能这样</a:t>
            </a:r>
            <a:r>
              <a:rPr lang="en-US" altLang="zh-CN" dirty="0" smtClean="0"/>
              <a:t>,</a:t>
            </a:r>
            <a:r>
              <a:rPr lang="zh-CN" altLang="en-US" dirty="0" smtClean="0"/>
              <a:t>我们自己更不能这样</a:t>
            </a:r>
            <a:r>
              <a:rPr lang="en-US" altLang="zh-CN" dirty="0" smtClean="0"/>
              <a:t>.</a:t>
            </a:r>
            <a:r>
              <a:rPr lang="zh-CN" altLang="en-US" dirty="0" smtClean="0"/>
              <a:t>八年</a:t>
            </a:r>
            <a:r>
              <a:rPr lang="en-US" altLang="zh-CN" dirty="0" smtClean="0"/>
              <a:t>,</a:t>
            </a:r>
            <a:r>
              <a:rPr lang="zh-CN" altLang="en-US" dirty="0" smtClean="0"/>
              <a:t>十年过去</a:t>
            </a:r>
            <a:r>
              <a:rPr lang="en-US" altLang="zh-CN" dirty="0" smtClean="0"/>
              <a:t>,</a:t>
            </a:r>
            <a:r>
              <a:rPr lang="zh-CN" altLang="en-US" dirty="0" smtClean="0"/>
              <a:t>我们是实在是陈舊了</a:t>
            </a:r>
            <a:r>
              <a:rPr lang="en-US" altLang="zh-CN" dirty="0" smtClean="0"/>
              <a:t>.</a:t>
            </a:r>
            <a:r>
              <a:rPr lang="zh-CN" altLang="en-US" dirty="0" smtClean="0"/>
              <a:t>即使我们没有别的问题</a:t>
            </a:r>
            <a:r>
              <a:rPr lang="en-US" altLang="zh-CN" dirty="0" smtClean="0"/>
              <a:t>,</a:t>
            </a:r>
            <a:r>
              <a:rPr lang="zh-CN" altLang="en-US" dirty="0" smtClean="0"/>
              <a:t>陈舊总是个问题</a:t>
            </a:r>
            <a:r>
              <a:rPr lang="en-US" altLang="zh-CN" dirty="0" smtClean="0"/>
              <a:t>.</a:t>
            </a:r>
            <a:r>
              <a:rPr lang="zh-CN" altLang="en-US" dirty="0" smtClean="0"/>
              <a:t>因此</a:t>
            </a:r>
            <a:r>
              <a:rPr lang="en-US" altLang="zh-CN" dirty="0" smtClean="0"/>
              <a:t>,</a:t>
            </a:r>
            <a:r>
              <a:rPr lang="zh-CN" altLang="en-US" dirty="0" smtClean="0"/>
              <a:t>我们必须重新起来</a:t>
            </a:r>
            <a:r>
              <a:rPr lang="en-US" altLang="zh-CN" dirty="0" smtClean="0"/>
              <a:t>,</a:t>
            </a:r>
            <a:r>
              <a:rPr lang="zh-CN" altLang="en-US" dirty="0" smtClean="0"/>
              <a:t>再有新的奉献</a:t>
            </a:r>
            <a:r>
              <a:rPr lang="en-US" altLang="zh-CN" dirty="0" smtClean="0"/>
              <a:t>,</a:t>
            </a:r>
            <a:r>
              <a:rPr lang="zh-CN" altLang="en-US" dirty="0" smtClean="0"/>
              <a:t>有新的对付</a:t>
            </a:r>
            <a:r>
              <a:rPr lang="en-US" altLang="zh-CN" dirty="0" smtClean="0"/>
              <a:t>.</a:t>
            </a:r>
            <a:r>
              <a:rPr lang="zh-CN" altLang="en-US" dirty="0" smtClean="0"/>
              <a:t>盼望我们都看见</a:t>
            </a:r>
            <a:r>
              <a:rPr lang="en-US" altLang="zh-CN" dirty="0" smtClean="0"/>
              <a:t>,</a:t>
            </a:r>
            <a:r>
              <a:rPr lang="zh-CN" altLang="en-US" dirty="0" smtClean="0"/>
              <a:t>只有你我有新的起头</a:t>
            </a:r>
            <a:r>
              <a:rPr lang="en-US" altLang="zh-CN" dirty="0" smtClean="0"/>
              <a:t>,</a:t>
            </a:r>
            <a:r>
              <a:rPr lang="zh-CN" altLang="en-US" dirty="0" smtClean="0"/>
              <a:t>新的奉献</a:t>
            </a:r>
            <a:r>
              <a:rPr lang="en-US" altLang="zh-CN" dirty="0" smtClean="0"/>
              <a:t>,</a:t>
            </a:r>
            <a:r>
              <a:rPr lang="zh-CN" altLang="en-US" dirty="0" smtClean="0"/>
              <a:t>新的对付</a:t>
            </a:r>
            <a:r>
              <a:rPr lang="en-US" altLang="zh-CN" dirty="0" smtClean="0"/>
              <a:t>,</a:t>
            </a:r>
            <a:r>
              <a:rPr lang="zh-CN" altLang="en-US" dirty="0" smtClean="0"/>
              <a:t>今后的工作才会新鲜</a:t>
            </a:r>
            <a:r>
              <a:rPr lang="en-US" altLang="zh-CN" dirty="0" smtClean="0"/>
              <a:t>,</a:t>
            </a:r>
            <a:r>
              <a:rPr lang="zh-CN" altLang="en-US" dirty="0" smtClean="0"/>
              <a:t>我们所服事的召会</a:t>
            </a:r>
            <a:r>
              <a:rPr lang="en-US" altLang="zh-CN" dirty="0" smtClean="0"/>
              <a:t>,</a:t>
            </a:r>
            <a:r>
              <a:rPr lang="zh-CN" altLang="en-US" dirty="0" smtClean="0"/>
              <a:t>才会再经历一段主新鲜的同在</a:t>
            </a:r>
            <a:r>
              <a:rPr lang="en-US" altLang="zh-CN" dirty="0" smtClean="0"/>
              <a:t>.”</a:t>
            </a:r>
          </a:p>
          <a:p>
            <a:r>
              <a:rPr lang="en-US" altLang="zh-CN" dirty="0" smtClean="0"/>
              <a:t>---</a:t>
            </a:r>
            <a:r>
              <a:rPr lang="zh-CN" altLang="en-US" dirty="0" smtClean="0"/>
              <a:t>召会的事奉与复兴的律</a:t>
            </a:r>
            <a:r>
              <a:rPr lang="en-US" altLang="zh-CN" dirty="0" smtClean="0"/>
              <a:t>, p.22, 29</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Emphasis of our work</a:t>
            </a:r>
            <a:endParaRPr lang="en-US"/>
          </a:p>
        </p:txBody>
      </p:sp>
      <p:sp>
        <p:nvSpPr>
          <p:cNvPr id="3" name="Content Placeholder 2"/>
          <p:cNvSpPr>
            <a:spLocks noGrp="1"/>
          </p:cNvSpPr>
          <p:nvPr>
            <p:ph idx="1"/>
          </p:nvPr>
        </p:nvSpPr>
        <p:spPr/>
        <p:txBody>
          <a:bodyPr>
            <a:normAutofit fontScale="62500" lnSpcReduction="20000"/>
          </a:bodyPr>
          <a:lstStyle/>
          <a:p>
            <a:pPr marL="514350" indent="-514350">
              <a:buAutoNum type="arabicPeriod"/>
            </a:pPr>
            <a:r>
              <a:rPr lang="en-US" dirty="0" smtClean="0"/>
              <a:t>Not on what we do</a:t>
            </a:r>
          </a:p>
          <a:p>
            <a:pPr marL="514350" indent="-514350">
              <a:buNone/>
            </a:pPr>
            <a:r>
              <a:rPr lang="en-US" dirty="0" smtClean="0"/>
              <a:t>	But on whom we have perfected.</a:t>
            </a:r>
          </a:p>
          <a:p>
            <a:pPr marL="514350" indent="-514350">
              <a:buAutoNum type="arabicPeriod" startAt="2"/>
            </a:pPr>
            <a:r>
              <a:rPr lang="en-US" dirty="0" smtClean="0"/>
              <a:t>Not on getting things done</a:t>
            </a:r>
          </a:p>
          <a:p>
            <a:pPr marL="514350" indent="-514350">
              <a:buNone/>
            </a:pPr>
            <a:r>
              <a:rPr lang="en-US" dirty="0" smtClean="0"/>
              <a:t>	But on getting people involved.</a:t>
            </a:r>
          </a:p>
          <a:p>
            <a:pPr marL="514350" indent="-514350">
              <a:buAutoNum type="arabicPeriod" startAt="3"/>
            </a:pPr>
            <a:r>
              <a:rPr lang="en-US" dirty="0" smtClean="0"/>
              <a:t>Not on maintaining what we have</a:t>
            </a:r>
          </a:p>
          <a:p>
            <a:pPr marL="514350" indent="-514350">
              <a:buNone/>
            </a:pPr>
            <a:r>
              <a:rPr lang="en-US" dirty="0" smtClean="0"/>
              <a:t>	But on gaining more to do what we do.</a:t>
            </a:r>
          </a:p>
          <a:p>
            <a:pPr marL="514350" indent="-514350">
              <a:buAutoNum type="arabicPeriod" startAt="4"/>
            </a:pPr>
            <a:r>
              <a:rPr lang="en-US" dirty="0" smtClean="0"/>
              <a:t>Not on working ourselves</a:t>
            </a:r>
          </a:p>
          <a:p>
            <a:pPr marL="514350" indent="-514350">
              <a:buNone/>
            </a:pPr>
            <a:r>
              <a:rPr lang="en-US" dirty="0" smtClean="0"/>
              <a:t>	But on perfecting others to work.</a:t>
            </a:r>
          </a:p>
          <a:p>
            <a:pPr marL="514350" indent="-514350">
              <a:buAutoNum type="arabicPeriod" startAt="5"/>
            </a:pPr>
            <a:r>
              <a:rPr lang="en-US" dirty="0" smtClean="0"/>
              <a:t>Not on our success in the work</a:t>
            </a:r>
          </a:p>
          <a:p>
            <a:pPr marL="514350" indent="-514350">
              <a:buNone/>
            </a:pPr>
            <a:r>
              <a:rPr lang="en-US" dirty="0" smtClean="0"/>
              <a:t>	But on others ‘ success in the work.</a:t>
            </a:r>
          </a:p>
          <a:p>
            <a:pPr marL="514350" indent="-514350">
              <a:buAutoNum type="arabicPeriod" startAt="6"/>
            </a:pPr>
            <a:r>
              <a:rPr lang="en-US" dirty="0" smtClean="0"/>
              <a:t>Not doing a direct work</a:t>
            </a:r>
          </a:p>
          <a:p>
            <a:pPr marL="514350" indent="-514350">
              <a:buNone/>
            </a:pPr>
            <a:r>
              <a:rPr lang="en-US" dirty="0" smtClean="0"/>
              <a:t>	But doing an indirect work.</a:t>
            </a:r>
          </a:p>
          <a:p>
            <a:pPr marL="514350" indent="-514350">
              <a:buAutoNum type="arabicPeriod" startAt="7"/>
            </a:pPr>
            <a:r>
              <a:rPr lang="en-US" dirty="0" smtClean="0"/>
              <a:t>Not merely working on man</a:t>
            </a:r>
          </a:p>
          <a:p>
            <a:pPr marL="514350" indent="-514350">
              <a:buNone/>
            </a:pPr>
            <a:r>
              <a:rPr lang="en-US" dirty="0" smtClean="0"/>
              <a:t>	But working through man.</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6964</TotalTime>
  <Words>836</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PERFECTING THE SAINTS AND COMMITTING THE WORK TO THEM </vt:lpstr>
      <vt:lpstr>Slide 2</vt:lpstr>
      <vt:lpstr>需要新的開始</vt:lpstr>
      <vt:lpstr>Slide 4</vt:lpstr>
      <vt:lpstr>Emphasis of our work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Proposal For Practicing The Church Life According to the God-Ordained Way</dc:title>
  <dc:creator>Andrew</dc:creator>
  <cp:lastModifiedBy>Andrew Yu</cp:lastModifiedBy>
  <cp:revision>149</cp:revision>
  <dcterms:created xsi:type="dcterms:W3CDTF">2011-01-20T00:48:57Z</dcterms:created>
  <dcterms:modified xsi:type="dcterms:W3CDTF">2015-11-23T11:22:12Z</dcterms:modified>
</cp:coreProperties>
</file>