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63" r:id="rId4"/>
    <p:sldId id="262" r:id="rId5"/>
    <p:sldId id="260" r:id="rId6"/>
    <p:sldId id="265"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946"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DE3669-5429-4A19-B54B-E5E3304F7985}" type="datetimeFigureOut">
              <a:rPr lang="en-US" smtClean="0"/>
              <a:t>11/20/2015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EC1C12-633D-4DFF-B07F-EB495D9A55B7}" type="slidenum">
              <a:rPr lang="en-US" smtClean="0"/>
              <a:t>‹#›</a:t>
            </a:fld>
            <a:endParaRPr lang="en-US"/>
          </a:p>
        </p:txBody>
      </p:sp>
    </p:spTree>
    <p:extLst>
      <p:ext uri="{BB962C8B-B14F-4D97-AF65-F5344CB8AC3E}">
        <p14:creationId xmlns:p14="http://schemas.microsoft.com/office/powerpoint/2010/main" val="3697803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E04FB1-892E-43C2-A5B0-1F32E24A1627}" type="datetimeFigureOut">
              <a:rPr lang="en-US" smtClean="0"/>
              <a:pPr/>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14E9A-1AC7-46F0-9C81-9EECFBC883D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E04FB1-892E-43C2-A5B0-1F32E24A1627}" type="datetimeFigureOut">
              <a:rPr lang="en-US" smtClean="0"/>
              <a:pPr/>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14E9A-1AC7-46F0-9C81-9EECFBC883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E04FB1-892E-43C2-A5B0-1F32E24A1627}" type="datetimeFigureOut">
              <a:rPr lang="en-US" smtClean="0"/>
              <a:pPr/>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14E9A-1AC7-46F0-9C81-9EECFBC883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E04FB1-892E-43C2-A5B0-1F32E24A1627}" type="datetimeFigureOut">
              <a:rPr lang="en-US" smtClean="0"/>
              <a:pPr/>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14E9A-1AC7-46F0-9C81-9EECFBC883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E04FB1-892E-43C2-A5B0-1F32E24A1627}" type="datetimeFigureOut">
              <a:rPr lang="en-US" smtClean="0"/>
              <a:pPr/>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14E9A-1AC7-46F0-9C81-9EECFBC883D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E04FB1-892E-43C2-A5B0-1F32E24A1627}" type="datetimeFigureOut">
              <a:rPr lang="en-US" smtClean="0"/>
              <a:pPr/>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714E9A-1AC7-46F0-9C81-9EECFBC883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E04FB1-892E-43C2-A5B0-1F32E24A1627}" type="datetimeFigureOut">
              <a:rPr lang="en-US" smtClean="0"/>
              <a:pPr/>
              <a:t>11/20/2015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714E9A-1AC7-46F0-9C81-9EECFBC883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E04FB1-892E-43C2-A5B0-1F32E24A1627}" type="datetimeFigureOut">
              <a:rPr lang="en-US" smtClean="0"/>
              <a:pPr/>
              <a:t>11/20/2015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714E9A-1AC7-46F0-9C81-9EECFBC883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E04FB1-892E-43C2-A5B0-1F32E24A1627}" type="datetimeFigureOut">
              <a:rPr lang="en-US" smtClean="0"/>
              <a:pPr/>
              <a:t>11/20/2015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714E9A-1AC7-46F0-9C81-9EECFBC883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E04FB1-892E-43C2-A5B0-1F32E24A1627}" type="datetimeFigureOut">
              <a:rPr lang="en-US" smtClean="0"/>
              <a:pPr/>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714E9A-1AC7-46F0-9C81-9EECFBC883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E04FB1-892E-43C2-A5B0-1F32E24A1627}" type="datetimeFigureOut">
              <a:rPr lang="en-US" smtClean="0"/>
              <a:pPr/>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714E9A-1AC7-46F0-9C81-9EECFBC883D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E04FB1-892E-43C2-A5B0-1F32E24A1627}" type="datetimeFigureOut">
              <a:rPr lang="en-US" smtClean="0"/>
              <a:pPr/>
              <a:t>11/20/2015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14E9A-1AC7-46F0-9C81-9EECFBC883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295399"/>
          </a:xfrm>
        </p:spPr>
        <p:txBody>
          <a:bodyPr/>
          <a:lstStyle/>
          <a:p>
            <a:r>
              <a:rPr lang="en-US" dirty="0" smtClean="0"/>
              <a:t>LIVING</a:t>
            </a:r>
            <a:endParaRPr lang="en-US" dirty="0"/>
          </a:p>
        </p:txBody>
      </p:sp>
      <p:sp>
        <p:nvSpPr>
          <p:cNvPr id="3" name="Subtitle 2"/>
          <p:cNvSpPr>
            <a:spLocks noGrp="1"/>
          </p:cNvSpPr>
          <p:nvPr>
            <p:ph type="subTitle" idx="1"/>
          </p:nvPr>
        </p:nvSpPr>
        <p:spPr>
          <a:xfrm>
            <a:off x="1371600" y="1143000"/>
            <a:ext cx="6400800" cy="4495800"/>
          </a:xfrm>
        </p:spPr>
        <p:txBody>
          <a:bodyPr>
            <a:noAutofit/>
          </a:bodyPr>
          <a:lstStyle/>
          <a:p>
            <a:pPr algn="l"/>
            <a:r>
              <a:rPr lang="en-US" sz="4400" b="1" dirty="0" smtClean="0">
                <a:latin typeface="+mj-lt"/>
              </a:rPr>
              <a:t>L</a:t>
            </a:r>
            <a:r>
              <a:rPr lang="en-US" sz="4400" dirty="0" smtClean="0"/>
              <a:t>iving</a:t>
            </a:r>
          </a:p>
          <a:p>
            <a:pPr algn="l"/>
            <a:r>
              <a:rPr lang="en-US" sz="4400" b="1" dirty="0" smtClean="0"/>
              <a:t>I</a:t>
            </a:r>
            <a:r>
              <a:rPr lang="en-US" sz="4400" dirty="0" smtClean="0"/>
              <a:t>nitiative</a:t>
            </a:r>
          </a:p>
          <a:p>
            <a:pPr algn="l"/>
            <a:r>
              <a:rPr lang="en-US" sz="4400" b="1" dirty="0" smtClean="0"/>
              <a:t>V</a:t>
            </a:r>
            <a:r>
              <a:rPr lang="en-US" sz="4400" dirty="0" smtClean="0"/>
              <a:t>ital Groups</a:t>
            </a:r>
          </a:p>
          <a:p>
            <a:pPr algn="l"/>
            <a:r>
              <a:rPr lang="en-US" sz="4400" b="1" dirty="0" smtClean="0"/>
              <a:t>I</a:t>
            </a:r>
            <a:r>
              <a:rPr lang="en-US" sz="4400" dirty="0" smtClean="0"/>
              <a:t>ntensification</a:t>
            </a:r>
          </a:p>
          <a:p>
            <a:pPr algn="l"/>
            <a:r>
              <a:rPr lang="en-US" sz="4400" b="1" dirty="0" smtClean="0"/>
              <a:t>N</a:t>
            </a:r>
            <a:r>
              <a:rPr lang="en-US" sz="4400" dirty="0" smtClean="0"/>
              <a:t>ew Revival</a:t>
            </a:r>
          </a:p>
          <a:p>
            <a:pPr algn="l"/>
            <a:r>
              <a:rPr lang="en-US" sz="4400" b="1" dirty="0" smtClean="0"/>
              <a:t>G</a:t>
            </a:r>
            <a:r>
              <a:rPr lang="en-US" sz="4400" dirty="0" smtClean="0"/>
              <a:t>oal</a:t>
            </a:r>
            <a:endParaRPr lang="en-US" sz="4400" dirty="0"/>
          </a:p>
        </p:txBody>
      </p:sp>
    </p:spTree>
    <p:extLst>
      <p:ext uri="{BB962C8B-B14F-4D97-AF65-F5344CB8AC3E}">
        <p14:creationId xmlns:p14="http://schemas.microsoft.com/office/powerpoint/2010/main" val="675162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6:57</a:t>
            </a:r>
            <a:endParaRPr lang="en-US" dirty="0"/>
          </a:p>
        </p:txBody>
      </p:sp>
      <p:sp>
        <p:nvSpPr>
          <p:cNvPr id="3" name="Content Placeholder 2"/>
          <p:cNvSpPr>
            <a:spLocks noGrp="1"/>
          </p:cNvSpPr>
          <p:nvPr>
            <p:ph idx="1"/>
          </p:nvPr>
        </p:nvSpPr>
        <p:spPr/>
        <p:txBody>
          <a:bodyPr>
            <a:normAutofit/>
          </a:bodyPr>
          <a:lstStyle/>
          <a:p>
            <a:pPr marL="0" indent="0">
              <a:buNone/>
            </a:pPr>
            <a:r>
              <a:rPr lang="en-US" sz="4800" dirty="0" smtClean="0"/>
              <a:t>“As </a:t>
            </a:r>
            <a:r>
              <a:rPr lang="en-US" sz="4800" dirty="0"/>
              <a:t>the living Father has sent Me and </a:t>
            </a:r>
            <a:r>
              <a:rPr lang="en-US" sz="4800" u="sng" dirty="0"/>
              <a:t>I live </a:t>
            </a:r>
            <a:r>
              <a:rPr lang="en-US" sz="4800" dirty="0"/>
              <a:t>because of the Father, so he who </a:t>
            </a:r>
            <a:r>
              <a:rPr lang="en-US" sz="4800" dirty="0" smtClean="0"/>
              <a:t>eats </a:t>
            </a:r>
            <a:r>
              <a:rPr lang="en-US" sz="4800" dirty="0"/>
              <a:t>Me, he also shall </a:t>
            </a:r>
            <a:r>
              <a:rPr lang="en-US" sz="4800" dirty="0" smtClean="0"/>
              <a:t>live </a:t>
            </a:r>
            <a:r>
              <a:rPr lang="en-US" sz="4800" dirty="0"/>
              <a:t>because of </a:t>
            </a:r>
            <a:r>
              <a:rPr lang="en-US" sz="4800" dirty="0" smtClean="0"/>
              <a:t>Me”</a:t>
            </a:r>
            <a:endParaRPr lang="en-US" sz="4800" dirty="0"/>
          </a:p>
        </p:txBody>
      </p:sp>
    </p:spTree>
    <p:extLst>
      <p:ext uri="{BB962C8B-B14F-4D97-AF65-F5344CB8AC3E}">
        <p14:creationId xmlns:p14="http://schemas.microsoft.com/office/powerpoint/2010/main" val="212820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Brother Lee’s Note in his 1937 Bible</a:t>
            </a:r>
            <a:endParaRPr lang="en-US" dirty="0"/>
          </a:p>
        </p:txBody>
      </p:sp>
      <p:sp>
        <p:nvSpPr>
          <p:cNvPr id="3" name="Content Placeholder 2"/>
          <p:cNvSpPr>
            <a:spLocks noGrp="1"/>
          </p:cNvSpPr>
          <p:nvPr>
            <p:ph idx="1"/>
          </p:nvPr>
        </p:nvSpPr>
        <p:spPr/>
        <p:txBody>
          <a:bodyPr>
            <a:normAutofit fontScale="70000" lnSpcReduction="20000"/>
          </a:bodyPr>
          <a:lstStyle/>
          <a:p>
            <a:r>
              <a:rPr lang="en-US" altLang="zh-CN" dirty="0" smtClean="0"/>
              <a:t>The Sermon on the mount is about the living and principles of the kingdom:1) The people of the kingdom—5:3-12; 2)The influence of the kingdom people to the world—5:13-16; 3)The law of the people of the kingdom—5:17-48; 4)The righteousness of the people of the kingdom—6:1-18; 5) The people of the kingdom in dealing with money—6:19-34; 6)The principle of the kingdom people in dealing with others—7:1-12; 7)The living of the kingdom people and the basis of their work—7:13-27.</a:t>
            </a:r>
          </a:p>
          <a:p>
            <a:endParaRPr lang="en-US" altLang="zh-CN" dirty="0"/>
          </a:p>
          <a:p>
            <a:r>
              <a:rPr lang="en-US" altLang="zh-CN" dirty="0" smtClean="0"/>
              <a:t>This book takes the exodus from Egypt, the wandering in the wilderness and the entrance into Canaan as the background, which is to pass through the outer court, the holy place, and entering into the Holy of Holies. Only this book mentions the distinction between the fleshly man, the soulish man, </a:t>
            </a:r>
            <a:r>
              <a:rPr lang="zh-CN" altLang="en-US" dirty="0" smtClean="0"/>
              <a:t> </a:t>
            </a:r>
            <a:r>
              <a:rPr lang="en-US" altLang="zh-CN" dirty="0" smtClean="0"/>
              <a:t>and the spiritual man.</a:t>
            </a:r>
            <a:endParaRPr lang="en-US" dirty="0"/>
          </a:p>
        </p:txBody>
      </p:sp>
    </p:spTree>
    <p:extLst>
      <p:ext uri="{BB962C8B-B14F-4D97-AF65-F5344CB8AC3E}">
        <p14:creationId xmlns:p14="http://schemas.microsoft.com/office/powerpoint/2010/main" val="4227248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b="1" dirty="0"/>
              <a:t>THE GOD-ORDAINED CHRISTIAN LIFE</a:t>
            </a:r>
            <a:br>
              <a:rPr lang="en-US" b="1" dirty="0"/>
            </a:br>
            <a:endParaRPr lang="en-US" dirty="0"/>
          </a:p>
        </p:txBody>
      </p:sp>
      <p:sp>
        <p:nvSpPr>
          <p:cNvPr id="3" name="Content Placeholder 2"/>
          <p:cNvSpPr>
            <a:spLocks noGrp="1"/>
          </p:cNvSpPr>
          <p:nvPr>
            <p:ph idx="1"/>
          </p:nvPr>
        </p:nvSpPr>
        <p:spPr>
          <a:xfrm>
            <a:off x="457200" y="838200"/>
            <a:ext cx="8229600" cy="5287963"/>
          </a:xfrm>
        </p:spPr>
        <p:txBody>
          <a:bodyPr>
            <a:normAutofit fontScale="92500" lnSpcReduction="10000"/>
          </a:bodyPr>
          <a:lstStyle/>
          <a:p>
            <a:pPr marL="0" indent="0">
              <a:buNone/>
            </a:pPr>
            <a:r>
              <a:rPr lang="en-US" b="1" dirty="0"/>
              <a:t>A Life That Is Free from All Sins</a:t>
            </a:r>
          </a:p>
          <a:p>
            <a:pPr marL="0" indent="0">
              <a:buNone/>
            </a:pPr>
            <a:r>
              <a:rPr lang="en-US" b="1" dirty="0"/>
              <a:t>A Life That Is in Intimate Fellowship with God</a:t>
            </a:r>
          </a:p>
          <a:p>
            <a:pPr marL="0" indent="0">
              <a:buNone/>
            </a:pPr>
            <a:r>
              <a:rPr lang="en-US" b="1" dirty="0"/>
              <a:t>A Life That Is Fully Satisfied in the Lord</a:t>
            </a:r>
          </a:p>
          <a:p>
            <a:pPr marL="0" indent="0">
              <a:buNone/>
            </a:pPr>
            <a:r>
              <a:rPr lang="en-US" b="1" dirty="0"/>
              <a:t>A Life That Affects Others</a:t>
            </a:r>
          </a:p>
          <a:p>
            <a:pPr marL="0" indent="0">
              <a:buNone/>
            </a:pPr>
            <a:r>
              <a:rPr lang="en-US" b="1" dirty="0"/>
              <a:t>A Life That Is Free from the Power of Sin</a:t>
            </a:r>
          </a:p>
          <a:p>
            <a:pPr marL="0" indent="0">
              <a:buNone/>
            </a:pPr>
            <a:r>
              <a:rPr lang="en-US" b="1" dirty="0"/>
              <a:t>A Life That Overcomes All Environments</a:t>
            </a:r>
          </a:p>
          <a:p>
            <a:pPr marL="0" indent="0">
              <a:buNone/>
            </a:pPr>
            <a:r>
              <a:rPr lang="en-US" b="1" dirty="0"/>
              <a:t>A Life with the Ability to Do Good</a:t>
            </a:r>
          </a:p>
          <a:p>
            <a:pPr marL="0" indent="0">
              <a:buNone/>
            </a:pPr>
            <a:r>
              <a:rPr lang="en-US" b="1" dirty="0"/>
              <a:t>A Life Filled with Light</a:t>
            </a:r>
          </a:p>
          <a:p>
            <a:pPr marL="0" indent="0">
              <a:buNone/>
            </a:pPr>
            <a:r>
              <a:rPr lang="en-US" b="1" dirty="0"/>
              <a:t>A Life That Is Wholly Sanctified</a:t>
            </a:r>
          </a:p>
          <a:p>
            <a:pPr marL="0" indent="0">
              <a:buNone/>
            </a:pPr>
            <a:r>
              <a:rPr lang="en-US" dirty="0" smtClean="0"/>
              <a:t>		--The Overcoming Life, WN, </a:t>
            </a:r>
            <a:r>
              <a:rPr lang="en-US" dirty="0" err="1" smtClean="0"/>
              <a:t>Ch</a:t>
            </a:r>
            <a:r>
              <a:rPr lang="en-US" dirty="0" smtClean="0"/>
              <a:t> 2</a:t>
            </a:r>
            <a:endParaRPr lang="en-US" dirty="0"/>
          </a:p>
        </p:txBody>
      </p:sp>
    </p:spTree>
    <p:extLst>
      <p:ext uri="{BB962C8B-B14F-4D97-AF65-F5344CB8AC3E}">
        <p14:creationId xmlns:p14="http://schemas.microsoft.com/office/powerpoint/2010/main" val="743683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Apps for our living</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Manage our time.</a:t>
            </a:r>
          </a:p>
          <a:p>
            <a:pPr marL="514350" indent="-514350">
              <a:buAutoNum type="arabicPeriod"/>
            </a:pPr>
            <a:r>
              <a:rPr lang="en-US" dirty="0" smtClean="0"/>
              <a:t>Manage our finance.</a:t>
            </a:r>
          </a:p>
          <a:p>
            <a:pPr marL="514350" indent="-514350">
              <a:buAutoNum type="arabicPeriod"/>
            </a:pPr>
            <a:r>
              <a:rPr lang="en-US" dirty="0" smtClean="0"/>
              <a:t>Manage our relationships.</a:t>
            </a:r>
          </a:p>
          <a:p>
            <a:pPr marL="514350" indent="-514350">
              <a:buAutoNum type="arabicPeriod"/>
            </a:pPr>
            <a:r>
              <a:rPr lang="en-US" dirty="0" smtClean="0"/>
              <a:t>Manage our information.</a:t>
            </a:r>
            <a:endParaRPr lang="en-US" dirty="0"/>
          </a:p>
        </p:txBody>
      </p:sp>
    </p:spTree>
    <p:extLst>
      <p:ext uri="{BB962C8B-B14F-4D97-AF65-F5344CB8AC3E}">
        <p14:creationId xmlns:p14="http://schemas.microsoft.com/office/powerpoint/2010/main" val="3661235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Eph.5:15-17</a:t>
            </a:r>
            <a:endParaRPr lang="en-US" dirty="0"/>
          </a:p>
        </p:txBody>
      </p:sp>
      <p:sp>
        <p:nvSpPr>
          <p:cNvPr id="3" name="Content Placeholder 2"/>
          <p:cNvSpPr>
            <a:spLocks noGrp="1"/>
          </p:cNvSpPr>
          <p:nvPr>
            <p:ph idx="1"/>
          </p:nvPr>
        </p:nvSpPr>
        <p:spPr/>
        <p:txBody>
          <a:bodyPr>
            <a:normAutofit/>
          </a:bodyPr>
          <a:lstStyle/>
          <a:p>
            <a:pPr marL="0" indent="0">
              <a:buNone/>
            </a:pPr>
            <a:r>
              <a:rPr lang="en-US" sz="4000" dirty="0"/>
              <a:t>Look therefore carefully how you </a:t>
            </a:r>
            <a:r>
              <a:rPr lang="en-US" sz="4000" dirty="0" smtClean="0"/>
              <a:t>walk</a:t>
            </a:r>
            <a:r>
              <a:rPr lang="en-US" sz="4000" dirty="0"/>
              <a:t>, not as unwise, but as </a:t>
            </a:r>
            <a:r>
              <a:rPr lang="en-US" sz="4000" dirty="0" smtClean="0"/>
              <a:t>wise</a:t>
            </a:r>
            <a:r>
              <a:rPr lang="en-US" sz="4000" dirty="0"/>
              <a:t>, Redeeming the time, because the </a:t>
            </a:r>
            <a:r>
              <a:rPr lang="en-US" sz="4000" dirty="0" smtClean="0"/>
              <a:t>days </a:t>
            </a:r>
            <a:r>
              <a:rPr lang="en-US" sz="4000" dirty="0"/>
              <a:t>are evil. Therefore do not be foolish, but </a:t>
            </a:r>
            <a:r>
              <a:rPr lang="en-US" sz="4000" dirty="0" smtClean="0"/>
              <a:t>understand </a:t>
            </a:r>
            <a:r>
              <a:rPr lang="en-US" sz="4000" dirty="0"/>
              <a:t>what the </a:t>
            </a:r>
            <a:r>
              <a:rPr lang="en-US" sz="4000" dirty="0" smtClean="0"/>
              <a:t>will </a:t>
            </a:r>
            <a:r>
              <a:rPr lang="en-US" sz="4000" dirty="0"/>
              <a:t>of the Lord is.</a:t>
            </a:r>
          </a:p>
        </p:txBody>
      </p:sp>
    </p:spTree>
    <p:extLst>
      <p:ext uri="{BB962C8B-B14F-4D97-AF65-F5344CB8AC3E}">
        <p14:creationId xmlns:p14="http://schemas.microsoft.com/office/powerpoint/2010/main" val="2714086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2980</TotalTime>
  <Words>329</Words>
  <Application>Microsoft Office PowerPoint</Application>
  <PresentationFormat>On-screen Show (4:3)</PresentationFormat>
  <Paragraphs>31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LIVING</vt:lpstr>
      <vt:lpstr>John 6:57</vt:lpstr>
      <vt:lpstr>Brother Lee’s Note in his 1937 Bible</vt:lpstr>
      <vt:lpstr>THE GOD-ORDAINED CHRISTIAN LIFE </vt:lpstr>
      <vt:lpstr>Four Apps for our living</vt:lpstr>
      <vt:lpstr>Eph.5:15-17</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Abraham’s route to Canaan</dc:title>
  <dc:creator>Andrew Yu</dc:creator>
  <cp:lastModifiedBy>Andrew Yu</cp:lastModifiedBy>
  <cp:revision>99</cp:revision>
  <dcterms:created xsi:type="dcterms:W3CDTF">2011-04-10T16:53:24Z</dcterms:created>
  <dcterms:modified xsi:type="dcterms:W3CDTF">2015-11-20T23:10:40Z</dcterms:modified>
</cp:coreProperties>
</file>