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2" r:id="rId5"/>
    <p:sldId id="26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E3669-5429-4A19-B54B-E5E3304F7985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C1C12-633D-4DFF-B07F-EB495D9A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0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4FB1-892E-43C2-A5B0-1F32E24A1627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838199"/>
          </a:xfrm>
        </p:spPr>
        <p:txBody>
          <a:bodyPr/>
          <a:lstStyle/>
          <a:p>
            <a:r>
              <a:rPr lang="en-US" altLang="zh-CN" dirty="0"/>
              <a:t>LIVING</a:t>
            </a:r>
            <a:r>
              <a:rPr lang="zh-CN" altLang="en-US" dirty="0" smtClean="0"/>
              <a:t>（生活）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latin typeface="+mj-lt"/>
              </a:rPr>
              <a:t>L</a:t>
            </a:r>
            <a:r>
              <a:rPr lang="en-US" sz="4400" dirty="0" smtClean="0"/>
              <a:t>iving </a:t>
            </a:r>
            <a:r>
              <a:rPr lang="zh-CN" altLang="en-US" sz="4400" dirty="0" smtClean="0"/>
              <a:t>（生活）</a:t>
            </a:r>
            <a:endParaRPr lang="en-US" sz="4400" dirty="0" smtClean="0"/>
          </a:p>
          <a:p>
            <a:pPr algn="l"/>
            <a:r>
              <a:rPr lang="en-US" sz="4400" b="1" dirty="0" smtClean="0"/>
              <a:t>I</a:t>
            </a:r>
            <a:r>
              <a:rPr lang="en-US" sz="4400" dirty="0" smtClean="0"/>
              <a:t>nitiative</a:t>
            </a:r>
            <a:r>
              <a:rPr lang="zh-CN" altLang="en-US" sz="4400" dirty="0" smtClean="0"/>
              <a:t>（主动</a:t>
            </a:r>
            <a:r>
              <a:rPr lang="zh-CN" altLang="en-US" sz="4400" dirty="0"/>
              <a:t>）</a:t>
            </a:r>
            <a:endParaRPr lang="en-US" sz="4400" dirty="0" smtClean="0"/>
          </a:p>
          <a:p>
            <a:pPr algn="l"/>
            <a:r>
              <a:rPr lang="en-US" sz="4400" b="1" dirty="0" smtClean="0"/>
              <a:t>V</a:t>
            </a:r>
            <a:r>
              <a:rPr lang="en-US" sz="4400" dirty="0" smtClean="0"/>
              <a:t>ital Groups</a:t>
            </a:r>
            <a:r>
              <a:rPr lang="zh-CN" altLang="en-US" sz="4400" dirty="0" smtClean="0"/>
              <a:t>（活力排）</a:t>
            </a:r>
            <a:endParaRPr lang="en-US" sz="4400" dirty="0" smtClean="0"/>
          </a:p>
          <a:p>
            <a:pPr algn="l"/>
            <a:r>
              <a:rPr lang="en-US" sz="4400" b="1" dirty="0" smtClean="0"/>
              <a:t>I</a:t>
            </a:r>
            <a:r>
              <a:rPr lang="en-US" sz="4400" dirty="0" smtClean="0"/>
              <a:t>ntensification</a:t>
            </a:r>
            <a:r>
              <a:rPr lang="zh-CN" altLang="en-US" sz="4400" dirty="0" smtClean="0"/>
              <a:t>（加强）</a:t>
            </a:r>
            <a:endParaRPr lang="en-US" sz="4400" dirty="0" smtClean="0"/>
          </a:p>
          <a:p>
            <a:pPr algn="l"/>
            <a:r>
              <a:rPr lang="en-US" sz="4400" b="1" dirty="0" smtClean="0"/>
              <a:t>N</a:t>
            </a:r>
            <a:r>
              <a:rPr lang="en-US" sz="4400" dirty="0" smtClean="0"/>
              <a:t>ew Revival</a:t>
            </a:r>
            <a:r>
              <a:rPr lang="zh-CN" altLang="en-US" sz="4400" dirty="0" smtClean="0"/>
              <a:t>（新的复兴）</a:t>
            </a:r>
            <a:endParaRPr lang="en-US" sz="4400" dirty="0" smtClean="0"/>
          </a:p>
          <a:p>
            <a:pPr algn="l"/>
            <a:r>
              <a:rPr lang="en-US" sz="4400" b="1" dirty="0" smtClean="0"/>
              <a:t>G</a:t>
            </a:r>
            <a:r>
              <a:rPr lang="en-US" sz="4400" dirty="0" smtClean="0"/>
              <a:t>oal</a:t>
            </a:r>
            <a:r>
              <a:rPr lang="zh-CN" altLang="en-US" sz="4400" dirty="0" smtClean="0"/>
              <a:t>（目标）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7516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约翰福</a:t>
            </a:r>
            <a:r>
              <a:rPr lang="zh-CN" altLang="en-US" sz="4800" dirty="0" smtClean="0"/>
              <a:t>音六</a:t>
            </a:r>
            <a:r>
              <a:rPr lang="en-US" altLang="zh-CN" sz="4800" dirty="0" smtClean="0"/>
              <a:t>57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59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 smtClean="0"/>
              <a:t>“活的父怎样差我来，我又因父活着，照样，那吃我的人，也要因我活着。”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282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李弟兄</a:t>
            </a:r>
            <a:r>
              <a:rPr lang="en-US" altLang="zh-CN" sz="3200" dirty="0" smtClean="0"/>
              <a:t>1937</a:t>
            </a:r>
            <a:r>
              <a:rPr lang="zh-CN" altLang="en-US" sz="3200" dirty="0" smtClean="0"/>
              <a:t>年写在他所用的圣经里的笔记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1430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/>
              <a:t>山上的教训是讲天国的生活与法则：㈠天国的子民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五</a:t>
            </a:r>
            <a:r>
              <a:rPr lang="en-US" sz="2800" dirty="0" smtClean="0"/>
              <a:t>3</a:t>
            </a:r>
            <a:r>
              <a:rPr lang="en-US" altLang="zh-CN" sz="2800" dirty="0"/>
              <a:t>-</a:t>
            </a:r>
            <a:r>
              <a:rPr lang="en-US" sz="2800" dirty="0" smtClean="0"/>
              <a:t>12</a:t>
            </a:r>
            <a:r>
              <a:rPr lang="zh-CN" altLang="en-US" sz="2800" dirty="0" smtClean="0"/>
              <a:t>；㈡天国子民对世界的影响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五</a:t>
            </a:r>
            <a:r>
              <a:rPr lang="en-US" sz="2800" dirty="0" smtClean="0"/>
              <a:t>13</a:t>
            </a:r>
            <a:r>
              <a:rPr lang="en-US" altLang="zh-CN" sz="2800" dirty="0"/>
              <a:t>-</a:t>
            </a:r>
            <a:r>
              <a:rPr lang="en-US" sz="2800" dirty="0" smtClean="0"/>
              <a:t>16</a:t>
            </a:r>
            <a:r>
              <a:rPr lang="zh-CN" altLang="en-US" sz="2800" dirty="0" smtClean="0"/>
              <a:t>；㈢天国子民的律法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五</a:t>
            </a:r>
            <a:r>
              <a:rPr lang="en-US" sz="2800" dirty="0" smtClean="0"/>
              <a:t>17</a:t>
            </a:r>
            <a:r>
              <a:rPr lang="en-US" altLang="zh-CN" sz="2800" dirty="0"/>
              <a:t>-</a:t>
            </a:r>
            <a:r>
              <a:rPr lang="en-US" sz="2800" dirty="0" smtClean="0"/>
              <a:t>48</a:t>
            </a:r>
            <a:r>
              <a:rPr lang="zh-CN" altLang="en-US" sz="2800" dirty="0" smtClean="0"/>
              <a:t>；㈣天国子民的善义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六</a:t>
            </a:r>
            <a:r>
              <a:rPr lang="en-US" sz="2800" dirty="0" smtClean="0"/>
              <a:t>1</a:t>
            </a:r>
            <a:r>
              <a:rPr lang="en-US" altLang="zh-CN" sz="2800" dirty="0"/>
              <a:t>-</a:t>
            </a:r>
            <a:r>
              <a:rPr lang="en-US" sz="2800" dirty="0" smtClean="0"/>
              <a:t>18</a:t>
            </a:r>
            <a:r>
              <a:rPr lang="zh-CN" altLang="en-US" sz="2800" dirty="0" smtClean="0"/>
              <a:t>；㈤天国子民之于钱财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六</a:t>
            </a:r>
            <a:r>
              <a:rPr lang="en-US" sz="2800" dirty="0" smtClean="0"/>
              <a:t>19</a:t>
            </a:r>
            <a:r>
              <a:rPr lang="en-US" altLang="zh-CN" sz="2800" dirty="0"/>
              <a:t>-</a:t>
            </a:r>
            <a:r>
              <a:rPr lang="en-US" sz="2800" dirty="0" smtClean="0"/>
              <a:t>34</a:t>
            </a:r>
            <a:r>
              <a:rPr lang="zh-CN" altLang="en-US" sz="2800" dirty="0" smtClean="0"/>
              <a:t>；㈥天国子民对待人的原则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七</a:t>
            </a:r>
            <a:r>
              <a:rPr lang="en-US" sz="2800" dirty="0" smtClean="0"/>
              <a:t>1</a:t>
            </a:r>
            <a:r>
              <a:rPr lang="en-US" altLang="zh-CN" sz="2800" dirty="0"/>
              <a:t>-</a:t>
            </a:r>
            <a:r>
              <a:rPr lang="en-US" sz="2800" dirty="0" smtClean="0"/>
              <a:t>12</a:t>
            </a:r>
            <a:r>
              <a:rPr lang="zh-CN" altLang="en-US" sz="2800" dirty="0" smtClean="0"/>
              <a:t>；㈦天国子民生活与工作的根据</a:t>
            </a:r>
            <a:r>
              <a:rPr lang="en-US" sz="2800" dirty="0" smtClean="0"/>
              <a:t>——</a:t>
            </a:r>
            <a:r>
              <a:rPr lang="zh-CN" altLang="en-US" sz="2800" dirty="0" smtClean="0"/>
              <a:t>七</a:t>
            </a:r>
            <a:r>
              <a:rPr lang="en-US" sz="2800" dirty="0" smtClean="0"/>
              <a:t>13</a:t>
            </a:r>
            <a:r>
              <a:rPr lang="en-US" altLang="zh-CN" sz="2800" dirty="0"/>
              <a:t>-</a:t>
            </a:r>
            <a:r>
              <a:rPr lang="en-US" sz="2800" dirty="0" smtClean="0"/>
              <a:t>27</a:t>
            </a:r>
            <a:r>
              <a:rPr lang="zh-CN" altLang="en-US" sz="2800" dirty="0" smtClean="0"/>
              <a:t>。</a:t>
            </a:r>
            <a:r>
              <a:rPr lang="en-US" altLang="zh-CN" sz="2800" dirty="0" smtClean="0"/>
              <a:t>--</a:t>
            </a:r>
            <a:r>
              <a:rPr lang="zh-CN" altLang="en-US" sz="2800" dirty="0" smtClean="0"/>
              <a:t>太五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七</a:t>
            </a:r>
            <a:endParaRPr lang="en-US" altLang="zh-CN" sz="2800" dirty="0" smtClean="0"/>
          </a:p>
          <a:p>
            <a:r>
              <a:rPr lang="zh-CN" altLang="en-US" sz="2800" dirty="0" smtClean="0"/>
              <a:t>此书是从出了埃及，经过旷野，进入迦南为背景，也就是离开外院，经过圣所，进入至圣所。只有此书提到属肉体的人，属魂的人，以及属灵的人的分别。</a:t>
            </a:r>
            <a:r>
              <a:rPr lang="en-US" altLang="zh-TW" sz="2800" dirty="0" smtClean="0"/>
              <a:t>--</a:t>
            </a:r>
            <a:r>
              <a:rPr lang="zh-CN" altLang="en-US" sz="2800" dirty="0" smtClean="0"/>
              <a:t>林前二</a:t>
            </a:r>
            <a:r>
              <a:rPr lang="en-US" altLang="zh-CN" sz="2800" dirty="0" smtClean="0"/>
              <a:t>-</a:t>
            </a:r>
            <a:r>
              <a:rPr lang="zh-CN" altLang="en-US" sz="2800" dirty="0" smtClean="0"/>
              <a:t>三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724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神所定</a:t>
            </a:r>
            <a:r>
              <a:rPr lang="zh-CN" altLang="en-US" b="1" dirty="0" smtClean="0"/>
              <a:t>规基督人的生命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b="1" dirty="0" smtClean="0"/>
              <a:t>一、是脱离众罪的生命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二、是与神有亲密交通的生命</a:t>
            </a:r>
            <a:endParaRPr lang="en-US" altLang="zh-CN" b="1" dirty="0"/>
          </a:p>
          <a:p>
            <a:pPr marL="0" indent="0">
              <a:buNone/>
            </a:pPr>
            <a:r>
              <a:rPr lang="zh-CN" altLang="en-US" b="1" dirty="0" smtClean="0"/>
              <a:t>三、是因主完全满足的生命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四、是充满感力的生命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五、是脱离罪的能力的生命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六、是胜过环境的生命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七、是有行善能力的生命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八、是满有亮光的生命</a:t>
            </a:r>
            <a:endParaRPr lang="en-US" b="1" dirty="0"/>
          </a:p>
          <a:p>
            <a:pPr marL="0" indent="0">
              <a:buNone/>
            </a:pPr>
            <a:r>
              <a:rPr lang="zh-CN" altLang="en-US" b="1" dirty="0" smtClean="0"/>
              <a:t>九、是完全成圣的生命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		--</a:t>
            </a:r>
            <a:r>
              <a:rPr lang="zh-CN" altLang="en-US" dirty="0"/>
              <a:t>得</a:t>
            </a:r>
            <a:r>
              <a:rPr lang="zh-CN" altLang="en-US" dirty="0" smtClean="0"/>
              <a:t>胜的生命第二篇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83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我们生活中的四个应用（</a:t>
            </a:r>
            <a:r>
              <a:rPr lang="en-US" altLang="zh-CN" dirty="0" smtClean="0"/>
              <a:t>APP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4648200" cy="27432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、管理我们的时间</a:t>
            </a:r>
            <a:endParaRPr lang="en-US" dirty="0" smtClean="0"/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、管理我们的财务</a:t>
            </a:r>
            <a:endParaRPr lang="en-US" dirty="0" smtClean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、管理我们的各种关系</a:t>
            </a:r>
            <a:endParaRPr lang="en-US" dirty="0" smtClean="0"/>
          </a:p>
          <a:p>
            <a:pPr marL="0" indent="0"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、管理我们的信息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3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以弗</a:t>
            </a:r>
            <a:r>
              <a:rPr lang="zh-CN" altLang="en-US" dirty="0" smtClean="0"/>
              <a:t>所五</a:t>
            </a:r>
            <a:r>
              <a:rPr lang="en-US" altLang="zh-CN" dirty="0" smtClean="0"/>
              <a:t>15-17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你们要仔细留意怎样行事为人，不要像不智慧的人，乃要像有智慧的人，要赎回光阴，因为日子邪恶。所以不要作愚昧人，却要明白什么是主的旨意。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408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3019</TotalTime>
  <Words>515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LIVING（生活）</vt:lpstr>
      <vt:lpstr>约翰福音六57</vt:lpstr>
      <vt:lpstr>李弟兄1937年写在他所用的圣经里的笔记</vt:lpstr>
      <vt:lpstr>神所定规基督人的生命 </vt:lpstr>
      <vt:lpstr>我们生活中的四个应用（APP）</vt:lpstr>
      <vt:lpstr>以弗所五15-17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Abraham’s route to Canaan</dc:title>
  <dc:creator>Andrew Yu</dc:creator>
  <cp:lastModifiedBy>Andrew Yu</cp:lastModifiedBy>
  <cp:revision>103</cp:revision>
  <dcterms:created xsi:type="dcterms:W3CDTF">2011-04-10T16:53:24Z</dcterms:created>
  <dcterms:modified xsi:type="dcterms:W3CDTF">2015-11-20T23:01:41Z</dcterms:modified>
</cp:coreProperties>
</file>