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5" r:id="rId2"/>
    <p:sldId id="261" r:id="rId3"/>
    <p:sldId id="262" r:id="rId4"/>
    <p:sldId id="263" r:id="rId5"/>
    <p:sldId id="266" r:id="rId6"/>
    <p:sldId id="26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946" y="6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DE3669-5429-4A19-B54B-E5E3304F7985}" type="datetimeFigureOut">
              <a:rPr lang="en-US" smtClean="0"/>
              <a:t>11/21/2015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EC1C12-633D-4DFF-B07F-EB495D9A5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803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mtClean="0"/>
              <a:t>在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EC1C12-633D-4DFF-B07F-EB495D9A55B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652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04FB1-892E-43C2-A5B0-1F32E24A1627}" type="datetimeFigureOut">
              <a:rPr lang="en-US" smtClean="0"/>
              <a:pPr/>
              <a:t>11/21/2015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14E9A-1AC7-46F0-9C81-9EECFBC883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04FB1-892E-43C2-A5B0-1F32E24A1627}" type="datetimeFigureOut">
              <a:rPr lang="en-US" smtClean="0"/>
              <a:pPr/>
              <a:t>11/21/2015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14E9A-1AC7-46F0-9C81-9EECFBC883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04FB1-892E-43C2-A5B0-1F32E24A1627}" type="datetimeFigureOut">
              <a:rPr lang="en-US" smtClean="0"/>
              <a:pPr/>
              <a:t>11/21/2015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14E9A-1AC7-46F0-9C81-9EECFBC883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04FB1-892E-43C2-A5B0-1F32E24A1627}" type="datetimeFigureOut">
              <a:rPr lang="en-US" smtClean="0"/>
              <a:pPr/>
              <a:t>11/21/2015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14E9A-1AC7-46F0-9C81-9EECFBC883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04FB1-892E-43C2-A5B0-1F32E24A1627}" type="datetimeFigureOut">
              <a:rPr lang="en-US" smtClean="0"/>
              <a:pPr/>
              <a:t>11/21/2015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14E9A-1AC7-46F0-9C81-9EECFBC883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04FB1-892E-43C2-A5B0-1F32E24A1627}" type="datetimeFigureOut">
              <a:rPr lang="en-US" smtClean="0"/>
              <a:pPr/>
              <a:t>11/21/2015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14E9A-1AC7-46F0-9C81-9EECFBC883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04FB1-892E-43C2-A5B0-1F32E24A1627}" type="datetimeFigureOut">
              <a:rPr lang="en-US" smtClean="0"/>
              <a:pPr/>
              <a:t>11/21/2015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14E9A-1AC7-46F0-9C81-9EECFBC883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04FB1-892E-43C2-A5B0-1F32E24A1627}" type="datetimeFigureOut">
              <a:rPr lang="en-US" smtClean="0"/>
              <a:pPr/>
              <a:t>11/21/2015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14E9A-1AC7-46F0-9C81-9EECFBC883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04FB1-892E-43C2-A5B0-1F32E24A1627}" type="datetimeFigureOut">
              <a:rPr lang="en-US" smtClean="0"/>
              <a:pPr/>
              <a:t>11/21/2015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14E9A-1AC7-46F0-9C81-9EECFBC883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04FB1-892E-43C2-A5B0-1F32E24A1627}" type="datetimeFigureOut">
              <a:rPr lang="en-US" smtClean="0"/>
              <a:pPr/>
              <a:t>11/21/2015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14E9A-1AC7-46F0-9C81-9EECFBC883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04FB1-892E-43C2-A5B0-1F32E24A1627}" type="datetimeFigureOut">
              <a:rPr lang="en-US" smtClean="0"/>
              <a:pPr/>
              <a:t>11/21/2015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14E9A-1AC7-46F0-9C81-9EECFBC883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04FB1-892E-43C2-A5B0-1F32E24A1627}" type="datetimeFigureOut">
              <a:rPr lang="en-US" smtClean="0"/>
              <a:pPr/>
              <a:t>11/21/2015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14E9A-1AC7-46F0-9C81-9EECFBC883D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1295399"/>
          </a:xfrm>
        </p:spPr>
        <p:txBody>
          <a:bodyPr/>
          <a:lstStyle/>
          <a:p>
            <a:r>
              <a:rPr lang="en-US" dirty="0" smtClean="0"/>
              <a:t>LIVING</a:t>
            </a:r>
            <a:r>
              <a:rPr lang="zh-CN" altLang="en-US" dirty="0" smtClean="0"/>
              <a:t>（生活）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143000"/>
            <a:ext cx="6400800" cy="4495800"/>
          </a:xfrm>
        </p:spPr>
        <p:txBody>
          <a:bodyPr>
            <a:noAutofit/>
          </a:bodyPr>
          <a:lstStyle/>
          <a:p>
            <a:pPr algn="l"/>
            <a:r>
              <a:rPr lang="en-US" sz="4400" b="1" dirty="0" smtClean="0">
                <a:latin typeface="+mj-lt"/>
              </a:rPr>
              <a:t>L</a:t>
            </a:r>
            <a:r>
              <a:rPr lang="en-US" sz="4400" dirty="0" smtClean="0"/>
              <a:t>iving </a:t>
            </a:r>
            <a:r>
              <a:rPr lang="zh-CN" altLang="en-US" sz="4400" dirty="0" smtClean="0"/>
              <a:t>（生活）</a:t>
            </a:r>
            <a:endParaRPr lang="en-US" sz="4400" dirty="0" smtClean="0"/>
          </a:p>
          <a:p>
            <a:pPr algn="l"/>
            <a:r>
              <a:rPr lang="en-US" sz="4400" b="1" dirty="0" smtClean="0"/>
              <a:t>I</a:t>
            </a:r>
            <a:r>
              <a:rPr lang="en-US" sz="4400" dirty="0" smtClean="0"/>
              <a:t>nitiative</a:t>
            </a:r>
            <a:r>
              <a:rPr lang="zh-CN" altLang="en-US" sz="4400" dirty="0" smtClean="0"/>
              <a:t>（主动</a:t>
            </a:r>
            <a:r>
              <a:rPr lang="zh-CN" altLang="en-US" sz="4400" dirty="0"/>
              <a:t>）</a:t>
            </a:r>
            <a:endParaRPr lang="en-US" sz="4400" dirty="0" smtClean="0"/>
          </a:p>
          <a:p>
            <a:pPr algn="l"/>
            <a:r>
              <a:rPr lang="en-US" sz="4400" b="1" dirty="0" smtClean="0"/>
              <a:t>V</a:t>
            </a:r>
            <a:r>
              <a:rPr lang="en-US" sz="4400" dirty="0" smtClean="0"/>
              <a:t>ital Groups</a:t>
            </a:r>
            <a:r>
              <a:rPr lang="zh-CN" altLang="en-US" sz="4400" dirty="0" smtClean="0"/>
              <a:t>（活力排）</a:t>
            </a:r>
            <a:endParaRPr lang="en-US" sz="4400" dirty="0" smtClean="0"/>
          </a:p>
          <a:p>
            <a:pPr algn="l"/>
            <a:r>
              <a:rPr lang="en-US" sz="4400" b="1" dirty="0" smtClean="0"/>
              <a:t>I</a:t>
            </a:r>
            <a:r>
              <a:rPr lang="en-US" sz="4400" dirty="0" smtClean="0"/>
              <a:t>ntensification</a:t>
            </a:r>
            <a:r>
              <a:rPr lang="zh-CN" altLang="en-US" sz="4400" dirty="0" smtClean="0"/>
              <a:t>（加强）</a:t>
            </a:r>
            <a:endParaRPr lang="en-US" sz="4400" dirty="0" smtClean="0"/>
          </a:p>
          <a:p>
            <a:pPr algn="l"/>
            <a:r>
              <a:rPr lang="en-US" sz="4400" b="1" dirty="0" smtClean="0"/>
              <a:t>N</a:t>
            </a:r>
            <a:r>
              <a:rPr lang="en-US" sz="4400" dirty="0" smtClean="0"/>
              <a:t>ew Revival</a:t>
            </a:r>
            <a:r>
              <a:rPr lang="zh-CN" altLang="en-US" sz="4400" dirty="0" smtClean="0"/>
              <a:t>（新的复兴）</a:t>
            </a:r>
            <a:endParaRPr lang="en-US" sz="4400" dirty="0" smtClean="0"/>
          </a:p>
          <a:p>
            <a:pPr algn="l"/>
            <a:r>
              <a:rPr lang="en-US" sz="4400" b="1" dirty="0" smtClean="0"/>
              <a:t>G</a:t>
            </a:r>
            <a:r>
              <a:rPr lang="en-US" sz="4400" dirty="0" smtClean="0"/>
              <a:t>oal</a:t>
            </a:r>
            <a:r>
              <a:rPr lang="zh-CN" altLang="en-US" sz="4400" dirty="0" smtClean="0"/>
              <a:t>（目标）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900387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马太二十五</a:t>
            </a:r>
            <a:r>
              <a:rPr lang="en-US" altLang="zh-CN" dirty="0" smtClean="0"/>
              <a:t>14-15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4000" dirty="0" smtClean="0"/>
              <a:t>“</a:t>
            </a:r>
            <a:r>
              <a:rPr lang="zh-TW" altLang="en-US" sz="4000" dirty="0"/>
              <a:t>諸天的國又</a:t>
            </a:r>
            <a:r>
              <a:rPr lang="zh-TW" altLang="en-US" sz="4000" dirty="0" smtClean="0"/>
              <a:t>好比一</a:t>
            </a:r>
            <a:r>
              <a:rPr lang="zh-TW" altLang="en-US" sz="4000" dirty="0"/>
              <a:t>個人</a:t>
            </a:r>
            <a:r>
              <a:rPr lang="zh-TW" altLang="en-US" sz="4000" dirty="0" smtClean="0"/>
              <a:t>要往</a:t>
            </a:r>
            <a:r>
              <a:rPr lang="zh-TW" altLang="en-US" sz="4000" dirty="0"/>
              <a:t>外國去，就叫了自己</a:t>
            </a:r>
            <a:r>
              <a:rPr lang="zh-TW" altLang="en-US" sz="4000" dirty="0" smtClean="0"/>
              <a:t>的奴</a:t>
            </a:r>
            <a:r>
              <a:rPr lang="zh-TW" altLang="en-US" sz="4000" dirty="0"/>
              <a:t>僕來，</a:t>
            </a:r>
            <a:r>
              <a:rPr lang="zh-TW" altLang="en-US" sz="4000" dirty="0" smtClean="0"/>
              <a:t>把他</a:t>
            </a:r>
            <a:r>
              <a:rPr lang="zh-TW" altLang="en-US" sz="4000" dirty="0"/>
              <a:t>的</a:t>
            </a:r>
            <a:r>
              <a:rPr lang="zh-TW" altLang="en-US" sz="4000" b="1" dirty="0"/>
              <a:t>家業</a:t>
            </a:r>
            <a:r>
              <a:rPr lang="zh-TW" altLang="en-US" sz="4000" dirty="0"/>
              <a:t>交給他們，按</a:t>
            </a:r>
            <a:r>
              <a:rPr lang="zh-TW" altLang="en-US" sz="4000" dirty="0" smtClean="0"/>
              <a:t>照各</a:t>
            </a:r>
            <a:r>
              <a:rPr lang="zh-TW" altLang="en-US" sz="4000" dirty="0"/>
              <a:t>人的</a:t>
            </a:r>
            <a:r>
              <a:rPr lang="zh-TW" altLang="en-US" sz="4000" b="1" u="sng" dirty="0"/>
              <a:t>才幹</a:t>
            </a:r>
            <a:r>
              <a:rPr lang="zh-TW" altLang="en-US" sz="4000" dirty="0"/>
              <a:t>，個別的給了一個</a:t>
            </a:r>
            <a:r>
              <a:rPr lang="zh-TW" altLang="en-US" sz="4000" dirty="0" smtClean="0"/>
              <a:t>五他</a:t>
            </a:r>
            <a:r>
              <a:rPr lang="zh-TW" altLang="en-US" sz="4000" dirty="0"/>
              <a:t>連得</a:t>
            </a:r>
            <a:r>
              <a:rPr lang="zh-TW" altLang="en-US" sz="4000" b="1" dirty="0"/>
              <a:t>銀子</a:t>
            </a:r>
            <a:r>
              <a:rPr lang="zh-TW" altLang="en-US" sz="4000" dirty="0"/>
              <a:t>，一個二他連得，一個一他連得，就往外國去</a:t>
            </a:r>
            <a:r>
              <a:rPr lang="zh-TW" altLang="en-US" sz="4000" dirty="0" smtClean="0"/>
              <a:t>了</a:t>
            </a:r>
            <a:r>
              <a:rPr lang="zh-CN" altLang="en-US" sz="4000" dirty="0" smtClean="0"/>
              <a:t>”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540135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甚麼是‘才幹’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4000" dirty="0" smtClean="0"/>
              <a:t>“</a:t>
            </a:r>
            <a:r>
              <a:rPr lang="zh-TW" altLang="en-US" sz="4000" dirty="0"/>
              <a:t>各人的才幹，表徵我們天然的才能，由神的創造和我們的學習所構成</a:t>
            </a:r>
            <a:r>
              <a:rPr lang="zh-TW" altLang="en-US" sz="4000" dirty="0" smtClean="0"/>
              <a:t>。</a:t>
            </a:r>
            <a:r>
              <a:rPr lang="en-US" altLang="zh-CN" sz="4000" dirty="0" smtClean="0"/>
              <a:t>--</a:t>
            </a:r>
            <a:r>
              <a:rPr lang="zh-CN" altLang="en-US" sz="4000" dirty="0" smtClean="0"/>
              <a:t>太二十五</a:t>
            </a:r>
            <a:r>
              <a:rPr lang="en-US" altLang="zh-CN" sz="4000" dirty="0" smtClean="0"/>
              <a:t>15</a:t>
            </a:r>
            <a:r>
              <a:rPr lang="zh-CN" altLang="en-US" sz="4000" dirty="0" smtClean="0"/>
              <a:t>注</a:t>
            </a:r>
            <a:r>
              <a:rPr lang="en-US" altLang="zh-CN" sz="4000" dirty="0"/>
              <a:t>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14382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出卅五</a:t>
            </a:r>
            <a:r>
              <a:rPr lang="en-US" altLang="zh-CN" dirty="0" smtClean="0"/>
              <a:t>29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4000" dirty="0" smtClean="0"/>
              <a:t>“</a:t>
            </a:r>
            <a:r>
              <a:rPr lang="zh-TW" altLang="en-US" sz="4000" dirty="0"/>
              <a:t>以色列人無論男女，凡甘心樂意帶禮物來，用以作耶和華藉摩西所吩咐一切工的，都</a:t>
            </a:r>
            <a:r>
              <a:rPr lang="zh-TW" altLang="en-US" sz="4000" dirty="0" smtClean="0"/>
              <a:t>把</a:t>
            </a:r>
            <a:r>
              <a:rPr lang="zh-TW" altLang="en-US" sz="4000" b="1" u="sng" dirty="0" smtClean="0"/>
              <a:t>甘</a:t>
            </a:r>
            <a:r>
              <a:rPr lang="zh-TW" altLang="en-US" sz="4000" b="1" u="sng" dirty="0"/>
              <a:t>心祭</a:t>
            </a:r>
            <a:r>
              <a:rPr lang="zh-TW" altLang="en-US" sz="4000" dirty="0"/>
              <a:t>帶來給耶和</a:t>
            </a:r>
            <a:r>
              <a:rPr lang="zh-TW" altLang="en-US" sz="4000" dirty="0" smtClean="0"/>
              <a:t>華</a:t>
            </a:r>
            <a:r>
              <a:rPr lang="zh-CN" altLang="en-US" sz="4000" dirty="0" smtClean="0"/>
              <a:t>”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316814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90600"/>
          </a:xfrm>
        </p:spPr>
        <p:txBody>
          <a:bodyPr/>
          <a:lstStyle/>
          <a:p>
            <a:r>
              <a:rPr lang="zh-CN" altLang="en-US" dirty="0" smtClean="0"/>
              <a:t>为神家建造的奉献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zh-CN" altLang="en-US" sz="2800" dirty="0" smtClean="0"/>
              <a:t>举祭</a:t>
            </a:r>
            <a:r>
              <a:rPr lang="en-US" altLang="zh-CN" sz="2800" dirty="0" smtClean="0"/>
              <a:t>—</a:t>
            </a:r>
            <a:r>
              <a:rPr lang="zh-CN" altLang="en-US" sz="2800" dirty="0" smtClean="0"/>
              <a:t>在升天里</a:t>
            </a:r>
            <a:r>
              <a:rPr lang="en-US" altLang="zh-CN" sz="2800" dirty="0" smtClean="0"/>
              <a:t>—5,21,24,36:6</a:t>
            </a:r>
          </a:p>
          <a:p>
            <a:pPr marL="514350" indent="-514350">
              <a:buAutoNum type="arabicPeriod"/>
            </a:pPr>
            <a:r>
              <a:rPr lang="zh-CN" altLang="en-US" sz="2800" dirty="0" smtClean="0"/>
              <a:t>连男带女</a:t>
            </a:r>
            <a:r>
              <a:rPr lang="en-US" altLang="zh-CN" sz="2800" dirty="0" smtClean="0"/>
              <a:t>—</a:t>
            </a:r>
            <a:r>
              <a:rPr lang="zh-CN" altLang="en-US" sz="2800" dirty="0" smtClean="0"/>
              <a:t>在全体里</a:t>
            </a:r>
            <a:r>
              <a:rPr lang="en-US" altLang="zh-CN" sz="2800" dirty="0" smtClean="0"/>
              <a:t>—5,22</a:t>
            </a:r>
          </a:p>
          <a:p>
            <a:pPr marL="514350" indent="-514350">
              <a:buAutoNum type="arabicPeriod"/>
            </a:pPr>
            <a:r>
              <a:rPr lang="zh-CN" altLang="en-US" sz="2800" dirty="0" smtClean="0"/>
              <a:t>心里有智慧</a:t>
            </a:r>
            <a:r>
              <a:rPr lang="en-US" altLang="zh-CN" sz="2800" dirty="0" smtClean="0"/>
              <a:t>—</a:t>
            </a:r>
            <a:r>
              <a:rPr lang="zh-CN" altLang="en-US" sz="2800" dirty="0" smtClean="0"/>
              <a:t>在智慧里</a:t>
            </a:r>
            <a:r>
              <a:rPr lang="en-US" altLang="zh-CN" sz="2800" dirty="0" smtClean="0"/>
              <a:t>—10,35</a:t>
            </a:r>
          </a:p>
          <a:p>
            <a:pPr marL="514350" indent="-514350">
              <a:buAutoNum type="arabicPeriod"/>
            </a:pPr>
            <a:r>
              <a:rPr lang="zh-CN" altLang="en-US" sz="2800" dirty="0" smtClean="0"/>
              <a:t>心中高昂</a:t>
            </a:r>
            <a:r>
              <a:rPr lang="en-US" altLang="zh-CN" sz="2800" dirty="0" smtClean="0"/>
              <a:t>—</a:t>
            </a:r>
            <a:r>
              <a:rPr lang="zh-CN" altLang="en-US" sz="2800" dirty="0" smtClean="0"/>
              <a:t>在高昂里</a:t>
            </a:r>
            <a:r>
              <a:rPr lang="en-US" altLang="zh-CN" sz="2800" dirty="0" smtClean="0"/>
              <a:t>—21,26</a:t>
            </a:r>
            <a:r>
              <a:rPr lang="zh-CN" altLang="en-US" sz="2800" dirty="0" smtClean="0"/>
              <a:t>注</a:t>
            </a:r>
            <a:r>
              <a:rPr lang="en-US" altLang="zh-CN" sz="2800" dirty="0" smtClean="0"/>
              <a:t>1,36:2</a:t>
            </a:r>
          </a:p>
          <a:p>
            <a:pPr marL="514350" indent="-514350">
              <a:buAutoNum type="arabicPeriod"/>
            </a:pPr>
            <a:r>
              <a:rPr lang="zh-CN" altLang="en-US" sz="2800" dirty="0" smtClean="0"/>
              <a:t>灵里樂意</a:t>
            </a:r>
            <a:r>
              <a:rPr lang="en-US" altLang="zh-CN" sz="2800" dirty="0" smtClean="0"/>
              <a:t>—</a:t>
            </a:r>
            <a:r>
              <a:rPr lang="zh-CN" altLang="en-US" sz="2800" dirty="0" smtClean="0"/>
              <a:t>在火熱灵里</a:t>
            </a:r>
            <a:r>
              <a:rPr lang="en-US" altLang="zh-CN" sz="2800" dirty="0" smtClean="0"/>
              <a:t>—21</a:t>
            </a:r>
          </a:p>
          <a:p>
            <a:pPr marL="514350" indent="-514350">
              <a:buAutoNum type="arabicPeriod"/>
            </a:pPr>
            <a:r>
              <a:rPr lang="zh-CN" altLang="en-US" sz="2800" dirty="0" smtClean="0"/>
              <a:t>摇祭</a:t>
            </a:r>
            <a:r>
              <a:rPr lang="en-US" altLang="zh-CN" sz="2800" dirty="0" smtClean="0"/>
              <a:t>—</a:t>
            </a:r>
            <a:r>
              <a:rPr lang="zh-CN" altLang="en-US" sz="2800" dirty="0" smtClean="0"/>
              <a:t>在复活里</a:t>
            </a:r>
            <a:r>
              <a:rPr lang="en-US" altLang="zh-CN" sz="2800" dirty="0" smtClean="0"/>
              <a:t>—22</a:t>
            </a:r>
          </a:p>
          <a:p>
            <a:pPr marL="514350" indent="-514350">
              <a:buAutoNum type="arabicPeriod"/>
            </a:pPr>
            <a:r>
              <a:rPr lang="zh-CN" altLang="en-US" sz="2800" dirty="0" smtClean="0"/>
              <a:t>甘心祭</a:t>
            </a:r>
            <a:r>
              <a:rPr lang="en-US" altLang="zh-CN" sz="2800" dirty="0" smtClean="0"/>
              <a:t>—</a:t>
            </a:r>
            <a:r>
              <a:rPr lang="zh-CN" altLang="en-US" sz="2800" dirty="0" smtClean="0"/>
              <a:t>在甘心里</a:t>
            </a:r>
            <a:r>
              <a:rPr lang="en-US" altLang="zh-CN" sz="2800" dirty="0" smtClean="0"/>
              <a:t>—29</a:t>
            </a:r>
          </a:p>
          <a:p>
            <a:pPr marL="514350" indent="-514350">
              <a:buAutoNum type="arabicPeriod"/>
            </a:pPr>
            <a:r>
              <a:rPr lang="zh-CN" altLang="en-US" sz="2800" dirty="0" smtClean="0"/>
              <a:t>神的灵充满</a:t>
            </a:r>
            <a:r>
              <a:rPr lang="en-US" altLang="zh-CN" sz="2800" dirty="0" smtClean="0"/>
              <a:t>—</a:t>
            </a:r>
            <a:r>
              <a:rPr lang="zh-CN" altLang="en-US" sz="2800" dirty="0" smtClean="0"/>
              <a:t>在圣灵充满里</a:t>
            </a:r>
            <a:r>
              <a:rPr lang="en-US" altLang="zh-CN" sz="2800" dirty="0" smtClean="0"/>
              <a:t>—11</a:t>
            </a:r>
          </a:p>
          <a:p>
            <a:pPr marL="514350" indent="-514350">
              <a:buAutoNum type="arabicPeriod"/>
            </a:pPr>
            <a:r>
              <a:rPr lang="zh-CN" altLang="en-US" sz="2800" dirty="0" smtClean="0"/>
              <a:t>心里灵明</a:t>
            </a:r>
            <a:r>
              <a:rPr lang="en-US" altLang="zh-CN" sz="2800" dirty="0" smtClean="0"/>
              <a:t>,</a:t>
            </a:r>
            <a:r>
              <a:rPr lang="zh-CN" altLang="en-US" sz="2800" dirty="0" smtClean="0"/>
              <a:t>能教导人</a:t>
            </a:r>
            <a:r>
              <a:rPr lang="en-US" altLang="zh-CN" sz="2800" dirty="0" smtClean="0"/>
              <a:t>—</a:t>
            </a:r>
            <a:r>
              <a:rPr lang="zh-CN" altLang="en-US" sz="2800" dirty="0" smtClean="0"/>
              <a:t>在成全人里</a:t>
            </a:r>
            <a:r>
              <a:rPr lang="en-US" altLang="zh-CN" sz="2800" dirty="0" smtClean="0"/>
              <a:t>—34</a:t>
            </a:r>
          </a:p>
          <a:p>
            <a:pPr marL="514350" indent="-514350">
              <a:buAutoNum type="arabicPeriod"/>
            </a:pPr>
            <a:r>
              <a:rPr lang="zh-CN" altLang="en-US" sz="2800" dirty="0" smtClean="0"/>
              <a:t>离开自己所作之工</a:t>
            </a:r>
            <a:r>
              <a:rPr lang="en-US" altLang="zh-CN" sz="2800" dirty="0" smtClean="0"/>
              <a:t>—</a:t>
            </a:r>
            <a:r>
              <a:rPr lang="zh-CN" altLang="en-US" sz="2800" dirty="0" smtClean="0"/>
              <a:t>在呼召里</a:t>
            </a:r>
            <a:r>
              <a:rPr lang="en-US" altLang="zh-CN" sz="2800" dirty="0" smtClean="0"/>
              <a:t>—36:4</a:t>
            </a:r>
          </a:p>
          <a:p>
            <a:pPr marL="514350" indent="-514350">
              <a:buAutoNum type="arabicPeriod"/>
            </a:pPr>
            <a:r>
              <a:rPr lang="zh-CN" altLang="en-US" sz="2800" dirty="0" smtClean="0"/>
              <a:t>每人交半舍客勒银</a:t>
            </a:r>
            <a:r>
              <a:rPr lang="zh-CN" altLang="en-US" sz="2800" dirty="0" smtClean="0"/>
              <a:t>价作</a:t>
            </a:r>
            <a:r>
              <a:rPr lang="zh-CN" altLang="en-US" sz="2800" dirty="0" smtClean="0"/>
              <a:t>卯</a:t>
            </a:r>
            <a:r>
              <a:rPr lang="zh-CN" altLang="en-US" sz="2800" dirty="0"/>
              <a:t>座</a:t>
            </a:r>
            <a:r>
              <a:rPr lang="en-US" altLang="zh-CN" sz="2800" dirty="0" smtClean="0"/>
              <a:t>—</a:t>
            </a:r>
            <a:r>
              <a:rPr lang="zh-CN" altLang="en-US" sz="2800" dirty="0" smtClean="0"/>
              <a:t>在救赎地位里</a:t>
            </a:r>
            <a:r>
              <a:rPr lang="en-US" altLang="zh-CN" sz="2800" dirty="0" smtClean="0"/>
              <a:t>—17</a:t>
            </a:r>
            <a:endParaRPr lang="en-US" altLang="zh-CN" sz="2800" dirty="0"/>
          </a:p>
          <a:p>
            <a:pPr marL="514350" indent="-514350">
              <a:buAutoNum type="arabicPeriod"/>
            </a:pPr>
            <a:r>
              <a:rPr lang="zh-CN" altLang="en-US" sz="2800" dirty="0"/>
              <a:t>不断带来，綽綽有</a:t>
            </a:r>
            <a:r>
              <a:rPr lang="zh-CN" altLang="en-US" sz="2800" dirty="0" smtClean="0"/>
              <a:t>餘</a:t>
            </a:r>
            <a:r>
              <a:rPr lang="en-US" altLang="zh-CN" sz="2800" dirty="0" smtClean="0"/>
              <a:t>—</a:t>
            </a:r>
            <a:r>
              <a:rPr lang="zh-CN" altLang="en-US" sz="2800" dirty="0" smtClean="0"/>
              <a:t>在坚定持续里</a:t>
            </a:r>
            <a:r>
              <a:rPr lang="en-US" altLang="zh-CN" sz="2800" dirty="0" smtClean="0"/>
              <a:t>—5</a:t>
            </a:r>
            <a:r>
              <a:rPr lang="zh-CN" altLang="en-US" sz="2800" dirty="0" smtClean="0"/>
              <a:t>，</a:t>
            </a:r>
            <a:r>
              <a:rPr lang="en-US" altLang="zh-CN" sz="2800" smtClean="0"/>
              <a:t>7</a:t>
            </a:r>
            <a:endParaRPr lang="en-US" altLang="zh-CN" sz="2800" dirty="0" smtClean="0"/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407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诗篇一百一十</a:t>
            </a:r>
            <a:r>
              <a:rPr lang="en-US" altLang="zh-CN" dirty="0"/>
              <a:t>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4000" dirty="0" smtClean="0"/>
              <a:t>“</a:t>
            </a:r>
            <a:r>
              <a:rPr lang="zh-TW" altLang="en-US" sz="4000" dirty="0"/>
              <a:t>當你爭戰的日子，你的民</a:t>
            </a:r>
            <a:r>
              <a:rPr lang="zh-TW" altLang="en-US" sz="4000" dirty="0" smtClean="0"/>
              <a:t>要以</a:t>
            </a:r>
            <a:r>
              <a:rPr lang="zh-TW" altLang="en-US" sz="4000" dirty="0"/>
              <a:t>奉獻為彩飾</a:t>
            </a:r>
            <a:r>
              <a:rPr lang="zh-TW" altLang="en-US" sz="4000" dirty="0" smtClean="0"/>
              <a:t>，</a:t>
            </a:r>
            <a:r>
              <a:rPr lang="zh-TW" altLang="en-US" sz="4000" b="1" u="sng" dirty="0" smtClean="0"/>
              <a:t>甘</a:t>
            </a:r>
            <a:r>
              <a:rPr lang="zh-TW" altLang="en-US" sz="4000" b="1" u="sng" dirty="0"/>
              <a:t>心</a:t>
            </a:r>
            <a:r>
              <a:rPr lang="zh-TW" altLang="en-US" sz="4000" dirty="0"/>
              <a:t>獻上自己。你的少年人對你必</a:t>
            </a:r>
            <a:r>
              <a:rPr lang="zh-TW" altLang="en-US" sz="4000" dirty="0" smtClean="0"/>
              <a:t>如清</a:t>
            </a:r>
            <a:r>
              <a:rPr lang="zh-TW" altLang="en-US" sz="4000" dirty="0"/>
              <a:t>晨的甘露</a:t>
            </a:r>
            <a:r>
              <a:rPr lang="zh-TW" altLang="en-US" sz="4000" dirty="0" smtClean="0"/>
              <a:t>。</a:t>
            </a:r>
            <a:r>
              <a:rPr lang="zh-CN" altLang="en-US" sz="4000" dirty="0" smtClean="0"/>
              <a:t>”</a:t>
            </a:r>
            <a:endParaRPr lang="en-US" altLang="zh-CN" sz="4000" dirty="0" smtClean="0"/>
          </a:p>
          <a:p>
            <a:pPr marL="0" indent="0">
              <a:buNone/>
            </a:pPr>
            <a:endParaRPr lang="en-US" sz="4000" dirty="0" smtClean="0"/>
          </a:p>
          <a:p>
            <a:pPr marL="0" indent="0">
              <a:buNone/>
            </a:pPr>
            <a:r>
              <a:rPr lang="en-US" sz="4000" dirty="0"/>
              <a:t>	</a:t>
            </a:r>
            <a:r>
              <a:rPr lang="zh-CN" altLang="en-US" sz="4000" dirty="0" smtClean="0"/>
              <a:t>注</a:t>
            </a:r>
            <a:r>
              <a:rPr lang="en-US" altLang="zh-CN" sz="4000" dirty="0" smtClean="0"/>
              <a:t>2</a:t>
            </a:r>
            <a:r>
              <a:rPr lang="en-US" altLang="zh-CN" sz="4000" dirty="0"/>
              <a:t>:</a:t>
            </a:r>
            <a:r>
              <a:rPr lang="zh-CN" altLang="en-US" sz="4000" dirty="0" smtClean="0"/>
              <a:t>‘甘心’</a:t>
            </a:r>
            <a:r>
              <a:rPr lang="zh-TW" altLang="en-US" sz="4000" dirty="0"/>
              <a:t> 直</a:t>
            </a:r>
            <a:r>
              <a:rPr lang="zh-TW" altLang="en-US" sz="4000" dirty="0" smtClean="0"/>
              <a:t>譯</a:t>
            </a:r>
            <a:r>
              <a:rPr lang="en-US" altLang="zh-CN" sz="4000" dirty="0"/>
              <a:t>,</a:t>
            </a:r>
            <a:r>
              <a:rPr lang="zh-TW" altLang="en-US" sz="4000" dirty="0" smtClean="0"/>
              <a:t>成</a:t>
            </a:r>
            <a:r>
              <a:rPr lang="zh-TW" altLang="en-US" sz="4000" dirty="0"/>
              <a:t>為甘心祭。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9005353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3134</TotalTime>
  <Words>449</Words>
  <Application>Microsoft Office PowerPoint</Application>
  <PresentationFormat>On-screen Show (4:3)</PresentationFormat>
  <Paragraphs>32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LIVING（生活）</vt:lpstr>
      <vt:lpstr>马太二十五14-15</vt:lpstr>
      <vt:lpstr>甚麼是‘才幹’</vt:lpstr>
      <vt:lpstr>出卅五29</vt:lpstr>
      <vt:lpstr>为神家建造的奉献</vt:lpstr>
      <vt:lpstr>诗篇一百一十3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Abraham’s route to Canaan</dc:title>
  <dc:creator>Andrew Yu</dc:creator>
  <cp:lastModifiedBy>Andrew Yu</cp:lastModifiedBy>
  <cp:revision>108</cp:revision>
  <dcterms:created xsi:type="dcterms:W3CDTF">2011-04-10T16:53:24Z</dcterms:created>
  <dcterms:modified xsi:type="dcterms:W3CDTF">2015-11-21T14:35:50Z</dcterms:modified>
</cp:coreProperties>
</file>