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83" r:id="rId3"/>
    <p:sldId id="282" r:id="rId4"/>
    <p:sldId id="285" r:id="rId5"/>
    <p:sldId id="287" r:id="rId6"/>
    <p:sldId id="291" r:id="rId7"/>
    <p:sldId id="289" r:id="rId8"/>
    <p:sldId id="293" r:id="rId9"/>
    <p:sldId id="274" r:id="rId10"/>
    <p:sldId id="266" r:id="rId11"/>
    <p:sldId id="303" r:id="rId12"/>
    <p:sldId id="306" r:id="rId13"/>
    <p:sldId id="307" r:id="rId14"/>
    <p:sldId id="308" r:id="rId15"/>
    <p:sldId id="309" r:id="rId16"/>
    <p:sldId id="310" r:id="rId17"/>
    <p:sldId id="311" r:id="rId18"/>
    <p:sldId id="312" r:id="rId19"/>
    <p:sldId id="31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1B349-21BE-42BD-84B6-ED4E5BD490DE}"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92D4A-ADAF-4A00-83E2-B71106626A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1B349-21BE-42BD-84B6-ED4E5BD490DE}" type="datetimeFigureOut">
              <a:rPr lang="en-US" smtClean="0"/>
              <a:pPr/>
              <a:t>11/21/2015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92D4A-ADAF-4A00-83E2-B71106626A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www.starkbros.com/products/fruit-trees/fig-trees" TargetMode="External"/><Relationship Id="rId13" Type="http://schemas.openxmlformats.org/officeDocument/2006/relationships/hyperlink" Target="http://www.starkbros.com/products/fruit-trees/peach-trees" TargetMode="External"/><Relationship Id="rId3" Type="http://schemas.openxmlformats.org/officeDocument/2006/relationships/hyperlink" Target="http://www.starkbros.com/products/fruit-trees/apricot-trees" TargetMode="External"/><Relationship Id="rId7" Type="http://schemas.openxmlformats.org/officeDocument/2006/relationships/hyperlink" Target="http://www.starkbros.com/tags/dwarf-citrus-trees" TargetMode="External"/><Relationship Id="rId12" Type="http://schemas.openxmlformats.org/officeDocument/2006/relationships/hyperlink" Target="http://www.starkbros.com/products/fruit-trees/pawpaw-trees" TargetMode="External"/><Relationship Id="rId2" Type="http://schemas.openxmlformats.org/officeDocument/2006/relationships/hyperlink" Target="http://www.starkbros.com/products/fruit-trees/apple-trees" TargetMode="External"/><Relationship Id="rId16" Type="http://schemas.openxmlformats.org/officeDocument/2006/relationships/hyperlink" Target="http://www.starkbros.com/products/fruit-trees/plum-trees" TargetMode="External"/><Relationship Id="rId1" Type="http://schemas.openxmlformats.org/officeDocument/2006/relationships/slideLayout" Target="../slideLayouts/slideLayout2.xml"/><Relationship Id="rId6" Type="http://schemas.openxmlformats.org/officeDocument/2006/relationships/hyperlink" Target="http://www.starkbros.com/tags/sweet-cherry-trees" TargetMode="External"/><Relationship Id="rId11" Type="http://schemas.openxmlformats.org/officeDocument/2006/relationships/hyperlink" Target="http://www.starkbros.com/products/fruit-trees/additional-fruit-trees/arbequina-olive" TargetMode="External"/><Relationship Id="rId5" Type="http://schemas.openxmlformats.org/officeDocument/2006/relationships/hyperlink" Target="http://www.starkbros.com/tags/sour-cherry-trees" TargetMode="External"/><Relationship Id="rId15" Type="http://schemas.openxmlformats.org/officeDocument/2006/relationships/hyperlink" Target="http://www.starkbros.com/products/fruit-trees/persimmon-trees" TargetMode="External"/><Relationship Id="rId10" Type="http://schemas.openxmlformats.org/officeDocument/2006/relationships/hyperlink" Target="http://www.starkbros.com/products/fruit-trees/nectarine-trees" TargetMode="External"/><Relationship Id="rId4" Type="http://schemas.openxmlformats.org/officeDocument/2006/relationships/hyperlink" Target="http://www.starkbros.com/products/fruit-trees/additional-fruit-trees/dwarf-banana" TargetMode="External"/><Relationship Id="rId9" Type="http://schemas.openxmlformats.org/officeDocument/2006/relationships/hyperlink" Target="http://www.starkbros.com/products/fruit-trees/mulberry-trees" TargetMode="External"/><Relationship Id="rId14" Type="http://schemas.openxmlformats.org/officeDocument/2006/relationships/hyperlink" Target="http://www.starkbros.com/products/fruit-trees/pear-tre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zh-CN" altLang="en-US" dirty="0"/>
              <a:t>以弗</a:t>
            </a:r>
            <a:r>
              <a:rPr lang="zh-CN" altLang="en-US" dirty="0" smtClean="0"/>
              <a:t>所四</a:t>
            </a:r>
            <a:endParaRPr lang="en-US" dirty="0"/>
          </a:p>
        </p:txBody>
      </p:sp>
      <p:sp>
        <p:nvSpPr>
          <p:cNvPr id="3" name="Content Placeholder 2"/>
          <p:cNvSpPr>
            <a:spLocks noGrp="1"/>
          </p:cNvSpPr>
          <p:nvPr>
            <p:ph idx="1"/>
          </p:nvPr>
        </p:nvSpPr>
        <p:spPr>
          <a:xfrm>
            <a:off x="457200" y="1219200"/>
            <a:ext cx="8229600" cy="5562600"/>
          </a:xfrm>
        </p:spPr>
        <p:txBody>
          <a:bodyPr>
            <a:normAutofit lnSpcReduction="10000"/>
          </a:bodyPr>
          <a:lstStyle/>
          <a:p>
            <a:pPr>
              <a:buNone/>
            </a:pPr>
            <a:r>
              <a:rPr lang="en-US" dirty="0" smtClean="0"/>
              <a:t>11 “</a:t>
            </a:r>
            <a:r>
              <a:rPr lang="zh-CN" altLang="en-US" dirty="0" smtClean="0"/>
              <a:t>祂所赐的有些是使徒</a:t>
            </a:r>
            <a:r>
              <a:rPr lang="en-US" altLang="zh-CN" dirty="0" smtClean="0"/>
              <a:t>……”</a:t>
            </a:r>
            <a:endParaRPr lang="en-US" dirty="0" smtClean="0"/>
          </a:p>
          <a:p>
            <a:pPr>
              <a:buNone/>
            </a:pPr>
            <a:r>
              <a:rPr lang="en-US" dirty="0" smtClean="0"/>
              <a:t>12 “</a:t>
            </a:r>
            <a:r>
              <a:rPr lang="zh-CN" altLang="en-US" dirty="0" smtClean="0"/>
              <a:t>成全圣徒</a:t>
            </a:r>
            <a:r>
              <a:rPr lang="zh-CN" altLang="en-US" dirty="0"/>
              <a:t>，</a:t>
            </a:r>
            <a:r>
              <a:rPr lang="zh-CN" altLang="en-US" dirty="0" smtClean="0"/>
              <a:t>为着职事的工作</a:t>
            </a:r>
            <a:r>
              <a:rPr lang="zh-CN" altLang="en-US" dirty="0"/>
              <a:t>，</a:t>
            </a:r>
            <a:r>
              <a:rPr lang="zh-CN" altLang="en-US" dirty="0" smtClean="0"/>
              <a:t>为着建造基督的身体</a:t>
            </a:r>
            <a:r>
              <a:rPr lang="en-US" dirty="0" smtClean="0"/>
              <a:t>”</a:t>
            </a:r>
            <a:endParaRPr lang="en-US" dirty="0" smtClean="0"/>
          </a:p>
          <a:p>
            <a:pPr>
              <a:buNone/>
            </a:pPr>
            <a:r>
              <a:rPr lang="en-US" dirty="0" smtClean="0"/>
              <a:t>13 “</a:t>
            </a:r>
            <a:r>
              <a:rPr lang="zh-CN" altLang="en-US" dirty="0" smtClean="0"/>
              <a:t>直到我们众人都达到了</a:t>
            </a:r>
            <a:r>
              <a:rPr lang="en-US" dirty="0" smtClean="0"/>
              <a:t>…</a:t>
            </a:r>
            <a:r>
              <a:rPr lang="zh-CN" altLang="en-US" dirty="0" smtClean="0"/>
              <a:t>长成的人，达到了基督丰满之身材的度量</a:t>
            </a:r>
            <a:r>
              <a:rPr lang="en-US" dirty="0" smtClean="0"/>
              <a:t>”</a:t>
            </a:r>
            <a:endParaRPr lang="en-US" dirty="0" smtClean="0"/>
          </a:p>
          <a:p>
            <a:pPr>
              <a:buNone/>
            </a:pPr>
            <a:r>
              <a:rPr lang="en-US" dirty="0" smtClean="0"/>
              <a:t>15 “</a:t>
            </a:r>
            <a:r>
              <a:rPr lang="zh-CN" altLang="en-US" dirty="0" smtClean="0"/>
              <a:t>惟在爱里持守着真实，我们就得以在一切事上长到祂，就是元首基督里面</a:t>
            </a:r>
            <a:r>
              <a:rPr lang="en-US" dirty="0" smtClean="0"/>
              <a:t>”</a:t>
            </a:r>
            <a:endParaRPr lang="en-US" dirty="0" smtClean="0"/>
          </a:p>
          <a:p>
            <a:pPr>
              <a:buNone/>
            </a:pPr>
            <a:r>
              <a:rPr lang="en-US" dirty="0" smtClean="0"/>
              <a:t>16 “</a:t>
            </a:r>
            <a:r>
              <a:rPr lang="zh-CN" altLang="en-US" dirty="0" smtClean="0"/>
              <a:t>本于祂，全身借着每一丰富供应的节，并借着每一部分依其度量而有的功用，得以联络在一起，并结合在一起，便叫身体渐渐长大，以致在爱里把自己建造起来</a:t>
            </a:r>
            <a:r>
              <a:rPr lang="en-US" dirty="0" smtClean="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人类细胞和细菌生长速度对比</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a:buNone/>
            </a:pPr>
            <a:r>
              <a:rPr lang="zh-CN" altLang="en-US" b="1" dirty="0">
                <a:solidFill>
                  <a:srgbClr val="FF0000"/>
                </a:solidFill>
              </a:rPr>
              <a:t>人</a:t>
            </a:r>
            <a:r>
              <a:rPr lang="zh-CN" altLang="en-US" b="1" dirty="0" smtClean="0">
                <a:solidFill>
                  <a:srgbClr val="FF0000"/>
                </a:solidFill>
              </a:rPr>
              <a:t>类细胞</a:t>
            </a:r>
            <a:r>
              <a:rPr lang="en-US" b="1" dirty="0" smtClean="0">
                <a:solidFill>
                  <a:srgbClr val="FF0000"/>
                </a:solidFill>
              </a:rPr>
              <a:t>: </a:t>
            </a:r>
            <a:r>
              <a:rPr lang="en-US" dirty="0" err="1" smtClean="0"/>
              <a:t>Granulocytes:eosinophils</a:t>
            </a:r>
            <a:r>
              <a:rPr lang="en-US" dirty="0" smtClean="0"/>
              <a:t> basophils, neutrophils:10 hours to 3 days;  Stomach lining cells: 2 days;  Sperm cells:2-3 days;  Colon cells:3-4 days;  Epithelia of small intestine:1 week or less;  Platelets:10 days;  Skin epidermal cells:2 - 4 weeks;  Lymphocytes:2 months - a year (highly variable);  Red blood cells:4 months;  Stomach lining cells:2 days;  </a:t>
            </a:r>
            <a:r>
              <a:rPr lang="en-US" dirty="0" err="1" smtClean="0"/>
              <a:t>Macrophages:months</a:t>
            </a:r>
            <a:r>
              <a:rPr lang="en-US" dirty="0" smtClean="0"/>
              <a:t> – years;  Endothelial </a:t>
            </a:r>
            <a:r>
              <a:rPr lang="en-US" dirty="0" err="1" smtClean="0"/>
              <a:t>cells:months</a:t>
            </a:r>
            <a:r>
              <a:rPr lang="en-US" dirty="0" smtClean="0"/>
              <a:t> – years;  Pancreas cells:1 year or more;  Bone Cells:25 - 30 years</a:t>
            </a:r>
          </a:p>
          <a:p>
            <a:pPr>
              <a:buNone/>
            </a:pPr>
            <a:r>
              <a:rPr lang="zh-CN" altLang="en-US" b="1" dirty="0">
                <a:solidFill>
                  <a:srgbClr val="FF0000"/>
                </a:solidFill>
              </a:rPr>
              <a:t>细菌</a:t>
            </a:r>
            <a:r>
              <a:rPr lang="en-US" b="1" dirty="0" smtClean="0">
                <a:solidFill>
                  <a:srgbClr val="FF0000"/>
                </a:solidFill>
              </a:rPr>
              <a:t>: </a:t>
            </a:r>
            <a:r>
              <a:rPr lang="en-US" dirty="0" smtClean="0"/>
              <a:t>every 20 minutes; 10</a:t>
            </a:r>
            <a:r>
              <a:rPr lang="en-US" baseline="30000" dirty="0" smtClean="0"/>
              <a:t>7</a:t>
            </a:r>
            <a:r>
              <a:rPr lang="en-US" dirty="0" smtClean="0"/>
              <a:t> to 10</a:t>
            </a:r>
            <a:r>
              <a:rPr lang="en-US" baseline="30000" dirty="0" smtClean="0"/>
              <a:t>8</a:t>
            </a:r>
            <a:r>
              <a:rPr lang="en-US" dirty="0" smtClean="0"/>
              <a:t> bacteria in about 12 hours.</a:t>
            </a:r>
            <a:endParaRPr lang="en-US" b="1" dirty="0" smtClean="0">
              <a:solidFill>
                <a:srgbClr val="FF0000"/>
              </a:solidFill>
            </a:endParaRP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这些弟兄</a:t>
            </a:r>
            <a:r>
              <a:rPr lang="zh-CN" altLang="en-US" dirty="0" smtClean="0"/>
              <a:t>们是指谁说的</a:t>
            </a:r>
            <a:r>
              <a:rPr lang="en-US" dirty="0" smtClean="0"/>
              <a:t>?</a:t>
            </a:r>
            <a:endParaRPr lang="en-US" dirty="0"/>
          </a:p>
        </p:txBody>
      </p:sp>
      <p:sp>
        <p:nvSpPr>
          <p:cNvPr id="3" name="Content Placeholder 2"/>
          <p:cNvSpPr>
            <a:spLocks noGrp="1"/>
          </p:cNvSpPr>
          <p:nvPr>
            <p:ph idx="1"/>
          </p:nvPr>
        </p:nvSpPr>
        <p:spPr/>
        <p:txBody>
          <a:bodyPr>
            <a:normAutofit/>
          </a:bodyPr>
          <a:lstStyle/>
          <a:p>
            <a:pPr algn="ctr">
              <a:buNone/>
            </a:pPr>
            <a:r>
              <a:rPr lang="zh-CN" altLang="en-US" sz="8000" dirty="0"/>
              <a:t>你</a:t>
            </a:r>
            <a:r>
              <a:rPr lang="en-US" sz="8000" dirty="0" smtClean="0"/>
              <a:t>!</a:t>
            </a:r>
            <a:endParaRPr lang="en-US" sz="8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76200"/>
          </a:xfrm>
        </p:spPr>
        <p:txBody>
          <a:bodyPr>
            <a:normAutofit fontScale="90000"/>
          </a:bodyPr>
          <a:lstStyle/>
          <a:p>
            <a:endParaRPr lang="en-US" dirty="0"/>
          </a:p>
        </p:txBody>
      </p:sp>
      <p:sp>
        <p:nvSpPr>
          <p:cNvPr id="3" name="Subtitle 2"/>
          <p:cNvSpPr>
            <a:spLocks noGrp="1"/>
          </p:cNvSpPr>
          <p:nvPr>
            <p:ph type="subTitle" idx="1"/>
          </p:nvPr>
        </p:nvSpPr>
        <p:spPr>
          <a:xfrm>
            <a:off x="1371600" y="914400"/>
            <a:ext cx="6400800" cy="5257800"/>
          </a:xfrm>
        </p:spPr>
        <p:txBody>
          <a:bodyPr/>
          <a:lstStyle/>
          <a:p>
            <a:endParaRPr lang="en-US" b="1" dirty="0" smtClean="0"/>
          </a:p>
          <a:p>
            <a:endParaRPr lang="en-US" b="1" dirty="0"/>
          </a:p>
          <a:p>
            <a:r>
              <a:rPr lang="en-US" sz="4000" b="1" dirty="0" smtClean="0"/>
              <a:t>“</a:t>
            </a:r>
            <a:r>
              <a:rPr lang="zh-TW" altLang="en-US" sz="4000" dirty="0" smtClean="0"/>
              <a:t>要</a:t>
            </a:r>
            <a:r>
              <a:rPr lang="zh-TW" altLang="en-US" sz="4000" dirty="0"/>
              <a:t>你們的果</a:t>
            </a:r>
            <a:r>
              <a:rPr lang="zh-TW" altLang="en-US" sz="4000" dirty="0" smtClean="0"/>
              <a:t>子常存</a:t>
            </a:r>
            <a:r>
              <a:rPr lang="en-US" altLang="zh-TW" sz="4000" dirty="0" smtClean="0"/>
              <a:t>”</a:t>
            </a:r>
          </a:p>
          <a:p>
            <a:r>
              <a:rPr lang="en-US" sz="4000" b="1" dirty="0" smtClean="0"/>
              <a:t>“That your fruit should remain”</a:t>
            </a:r>
          </a:p>
          <a:p>
            <a:r>
              <a:rPr lang="zh-CN" altLang="en-US" sz="4000" dirty="0"/>
              <a:t>约</a:t>
            </a:r>
            <a:r>
              <a:rPr lang="zh-CN" altLang="en-US" sz="4000" dirty="0" smtClean="0"/>
              <a:t>翰福音</a:t>
            </a:r>
            <a:r>
              <a:rPr lang="en-US" sz="4000" dirty="0" smtClean="0"/>
              <a:t> </a:t>
            </a:r>
            <a:r>
              <a:rPr lang="zh-CN" altLang="en-US" sz="4000" dirty="0" smtClean="0"/>
              <a:t>十五</a:t>
            </a:r>
            <a:r>
              <a:rPr lang="en-US" sz="4000" dirty="0" smtClean="0"/>
              <a:t>16</a:t>
            </a:r>
            <a:endParaRPr lang="en-US" sz="4000" b="1" dirty="0"/>
          </a:p>
        </p:txBody>
      </p:sp>
    </p:spTree>
    <p:extLst>
      <p:ext uri="{BB962C8B-B14F-4D97-AF65-F5344CB8AC3E}">
        <p14:creationId xmlns:p14="http://schemas.microsoft.com/office/powerpoint/2010/main" val="285305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7579754"/>
              </p:ext>
            </p:extLst>
          </p:nvPr>
        </p:nvGraphicFramePr>
        <p:xfrm>
          <a:off x="1371600" y="685800"/>
          <a:ext cx="6248400" cy="5852160"/>
        </p:xfrm>
        <a:graphic>
          <a:graphicData uri="http://schemas.openxmlformats.org/drawingml/2006/table">
            <a:tbl>
              <a:tblPr firstRow="1" firstCol="1" bandRow="1">
                <a:tableStyleId>{5C22544A-7EE6-4342-B048-85BDC9FD1C3A}</a:tableStyleId>
              </a:tblPr>
              <a:tblGrid>
                <a:gridCol w="3124200"/>
                <a:gridCol w="3124200"/>
              </a:tblGrid>
              <a:tr h="177976">
                <a:tc>
                  <a:txBody>
                    <a:bodyPr/>
                    <a:lstStyle/>
                    <a:p>
                      <a:pPr marL="0" marR="0" algn="ctr">
                        <a:spcBef>
                          <a:spcPts val="0"/>
                        </a:spcBef>
                        <a:spcAft>
                          <a:spcPts val="0"/>
                        </a:spcAft>
                      </a:pPr>
                      <a:r>
                        <a:rPr lang="en-US" sz="2400" dirty="0" smtClean="0">
                          <a:solidFill>
                            <a:schemeClr val="tx1"/>
                          </a:solidFill>
                          <a:effectLst/>
                          <a:latin typeface="Times New Roman"/>
                          <a:ea typeface="SimSun"/>
                        </a:rPr>
                        <a:t>                       </a:t>
                      </a:r>
                      <a:endParaRPr lang="en-US" sz="2400" dirty="0">
                        <a:solidFill>
                          <a:schemeClr val="tx1"/>
                        </a:solidFill>
                        <a:effectLst/>
                        <a:latin typeface="Times New Roman"/>
                        <a:ea typeface="SimSun"/>
                      </a:endParaRPr>
                    </a:p>
                  </a:txBody>
                  <a:tcPr marL="0" marR="0" marT="0" marB="0">
                    <a:noFill/>
                  </a:tcPr>
                </a:tc>
                <a:tc>
                  <a:txBody>
                    <a:bodyPr/>
                    <a:lstStyle/>
                    <a:p>
                      <a:pPr marL="0" marR="0" algn="ctr">
                        <a:spcBef>
                          <a:spcPts val="0"/>
                        </a:spcBef>
                        <a:spcAft>
                          <a:spcPts val="0"/>
                        </a:spcAft>
                      </a:pP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2"/>
                        </a:rPr>
                        <a:t>Apple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2-5 </a:t>
                      </a:r>
                      <a:r>
                        <a:rPr lang="en-US" sz="2400" dirty="0" smtClean="0">
                          <a:effectLst/>
                        </a:rPr>
                        <a:t>years     </a:t>
                      </a:r>
                      <a:r>
                        <a:rPr lang="zh-CN" altLang="en-US" sz="2400" dirty="0" smtClean="0">
                          <a:effectLst/>
                        </a:rPr>
                        <a:t>蘋果</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effectLst/>
                          <a:hlinkClick r:id="rId3"/>
                        </a:rPr>
                        <a:t>Apricot Trees</a:t>
                      </a:r>
                      <a:endParaRPr lang="en-US" sz="2400" dirty="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2-5 </a:t>
                      </a:r>
                      <a:r>
                        <a:rPr lang="en-US" sz="2400" dirty="0" smtClean="0">
                          <a:effectLst/>
                        </a:rPr>
                        <a:t>years   </a:t>
                      </a:r>
                      <a:r>
                        <a:rPr lang="zh-CN" altLang="en-US" sz="2400" dirty="0" smtClean="0">
                          <a:effectLst/>
                        </a:rPr>
                        <a:t>杏树</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effectLst/>
                          <a:hlinkClick r:id="rId4"/>
                        </a:rPr>
                        <a:t>Banana Plants</a:t>
                      </a:r>
                      <a:endParaRPr lang="en-US" sz="2400" dirty="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2-3 </a:t>
                      </a:r>
                      <a:r>
                        <a:rPr lang="en-US" sz="2400" dirty="0" smtClean="0">
                          <a:effectLst/>
                        </a:rPr>
                        <a:t>years   </a:t>
                      </a:r>
                      <a:r>
                        <a:rPr lang="zh-CN" altLang="en-US" sz="2400" dirty="0" smtClean="0">
                          <a:effectLst/>
                        </a:rPr>
                        <a:t>香蕉</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solidFill>
                            <a:srgbClr val="0070C0"/>
                          </a:solidFill>
                          <a:effectLst/>
                          <a:hlinkClick r:id="rId5"/>
                        </a:rPr>
                        <a:t>Cherry Trees</a:t>
                      </a:r>
                      <a:r>
                        <a:rPr lang="en-US" sz="2400" dirty="0">
                          <a:solidFill>
                            <a:srgbClr val="0070C0"/>
                          </a:solidFill>
                          <a:effectLst/>
                        </a:rPr>
                        <a:t> </a:t>
                      </a:r>
                      <a:r>
                        <a:rPr lang="en-US" sz="2400" dirty="0" smtClean="0">
                          <a:solidFill>
                            <a:srgbClr val="0070C0"/>
                          </a:solidFill>
                          <a:effectLst/>
                        </a:rPr>
                        <a:t>(</a:t>
                      </a:r>
                      <a:r>
                        <a:rPr lang="en-US" sz="2400" dirty="0">
                          <a:solidFill>
                            <a:srgbClr val="0070C0"/>
                          </a:solidFill>
                          <a:effectLst/>
                        </a:rPr>
                        <a:t>sour)</a:t>
                      </a:r>
                      <a:endParaRPr lang="en-US" sz="2400" dirty="0">
                        <a:solidFill>
                          <a:srgbClr val="0070C0"/>
                        </a:solidFill>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3-5 </a:t>
                      </a:r>
                      <a:r>
                        <a:rPr lang="en-US" sz="2400" dirty="0" smtClean="0">
                          <a:effectLst/>
                        </a:rPr>
                        <a:t>years   </a:t>
                      </a:r>
                      <a:r>
                        <a:rPr lang="zh-CN" altLang="en-US" sz="2400" dirty="0" smtClean="0">
                          <a:effectLst/>
                        </a:rPr>
                        <a:t>酸樱桃</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solidFill>
                            <a:srgbClr val="0070C0"/>
                          </a:solidFill>
                          <a:effectLst/>
                          <a:hlinkClick r:id="rId6"/>
                        </a:rPr>
                        <a:t>Cherry Trees</a:t>
                      </a:r>
                      <a:r>
                        <a:rPr lang="en-US" sz="2400" dirty="0">
                          <a:solidFill>
                            <a:srgbClr val="0070C0"/>
                          </a:solidFill>
                          <a:effectLst/>
                        </a:rPr>
                        <a:t> (sweet)</a:t>
                      </a:r>
                      <a:endParaRPr lang="en-US" sz="2400" dirty="0">
                        <a:solidFill>
                          <a:srgbClr val="0070C0"/>
                        </a:solidFill>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4-7 </a:t>
                      </a:r>
                      <a:r>
                        <a:rPr lang="en-US" sz="2400" dirty="0" smtClean="0">
                          <a:effectLst/>
                        </a:rPr>
                        <a:t>years   </a:t>
                      </a:r>
                      <a:r>
                        <a:rPr lang="zh-CN" altLang="en-US" sz="2400" dirty="0" smtClean="0">
                          <a:effectLst/>
                        </a:rPr>
                        <a:t>甜樱桃</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7"/>
                        </a:rPr>
                        <a:t>Citrus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1-2 </a:t>
                      </a:r>
                      <a:r>
                        <a:rPr lang="en-US" sz="2400" dirty="0" smtClean="0">
                          <a:effectLst/>
                        </a:rPr>
                        <a:t>years    </a:t>
                      </a:r>
                      <a:r>
                        <a:rPr lang="zh-CN" altLang="en-US" sz="2400" dirty="0" smtClean="0">
                          <a:effectLst/>
                        </a:rPr>
                        <a:t>柑橘</a:t>
                      </a:r>
                      <a:r>
                        <a:rPr lang="en-US" sz="2400" dirty="0" smtClean="0">
                          <a:effectLst/>
                        </a:rPr>
                        <a:t>  </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effectLst/>
                          <a:hlinkClick r:id="rId8"/>
                        </a:rPr>
                        <a:t>Fig Trees</a:t>
                      </a:r>
                      <a:endParaRPr lang="en-US" sz="2400" dirty="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1-2 </a:t>
                      </a:r>
                      <a:r>
                        <a:rPr lang="en-US" sz="2400" dirty="0" smtClean="0">
                          <a:effectLst/>
                        </a:rPr>
                        <a:t>years   </a:t>
                      </a:r>
                      <a:r>
                        <a:rPr lang="zh-CN" altLang="en-US" sz="2400" dirty="0" smtClean="0">
                          <a:effectLst/>
                        </a:rPr>
                        <a:t>无花果</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9"/>
                        </a:rPr>
                        <a:t>Mulberry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2-3 </a:t>
                      </a:r>
                      <a:r>
                        <a:rPr lang="en-US" sz="2400" dirty="0" smtClean="0">
                          <a:effectLst/>
                        </a:rPr>
                        <a:t>year</a:t>
                      </a:r>
                      <a:r>
                        <a:rPr lang="en-US" altLang="zh-CN" sz="2400" dirty="0" smtClean="0">
                          <a:effectLst/>
                        </a:rPr>
                        <a:t>s</a:t>
                      </a:r>
                      <a:r>
                        <a:rPr lang="en-US" altLang="zh-CN" sz="2400" baseline="0" dirty="0" smtClean="0">
                          <a:effectLst/>
                        </a:rPr>
                        <a:t>   </a:t>
                      </a:r>
                      <a:r>
                        <a:rPr lang="zh-CN" altLang="en-US" sz="2400" baseline="0" dirty="0" smtClean="0">
                          <a:effectLst/>
                        </a:rPr>
                        <a:t>桑树</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10"/>
                        </a:rPr>
                        <a:t>Nectarine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2-4 </a:t>
                      </a:r>
                      <a:r>
                        <a:rPr lang="en-US" sz="2400" dirty="0" smtClean="0">
                          <a:effectLst/>
                        </a:rPr>
                        <a:t>years    </a:t>
                      </a:r>
                      <a:r>
                        <a:rPr lang="zh-CN" altLang="en-US" sz="2400" dirty="0" smtClean="0">
                          <a:effectLst/>
                        </a:rPr>
                        <a:t>油桃</a:t>
                      </a:r>
                      <a:r>
                        <a:rPr lang="en-US" sz="2400" dirty="0" smtClean="0">
                          <a:effectLst/>
                        </a:rPr>
                        <a:t>  </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11"/>
                        </a:rPr>
                        <a:t>Olive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2-3 </a:t>
                      </a:r>
                      <a:r>
                        <a:rPr lang="en-US" sz="2400" dirty="0" smtClean="0">
                          <a:effectLst/>
                        </a:rPr>
                        <a:t>years   </a:t>
                      </a:r>
                      <a:r>
                        <a:rPr lang="zh-CN" altLang="en-US" sz="2400" dirty="0" smtClean="0">
                          <a:effectLst/>
                        </a:rPr>
                        <a:t>橄榄</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12"/>
                        </a:rPr>
                        <a:t>Pawpaw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5-7 </a:t>
                      </a:r>
                      <a:r>
                        <a:rPr lang="en-US" sz="2400" dirty="0" smtClean="0">
                          <a:effectLst/>
                        </a:rPr>
                        <a:t>years</a:t>
                      </a:r>
                      <a:r>
                        <a:rPr lang="zh-CN" altLang="en-US" sz="2400" baseline="0" dirty="0" smtClean="0">
                          <a:effectLst/>
                        </a:rPr>
                        <a:t>   木瓜</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13"/>
                        </a:rPr>
                        <a:t>Peach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2-4 </a:t>
                      </a:r>
                      <a:r>
                        <a:rPr lang="en-US" sz="2400" dirty="0" smtClean="0">
                          <a:effectLst/>
                        </a:rPr>
                        <a:t>years   </a:t>
                      </a:r>
                      <a:r>
                        <a:rPr lang="zh-CN" altLang="en-US" sz="2400" dirty="0" smtClean="0">
                          <a:effectLst/>
                        </a:rPr>
                        <a:t>桃树</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a:effectLst/>
                          <a:hlinkClick r:id="rId14"/>
                        </a:rPr>
                        <a:t>Pear Trees</a:t>
                      </a:r>
                      <a:endParaRPr lang="en-US" sz="2400" dirty="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4-6 </a:t>
                      </a:r>
                      <a:r>
                        <a:rPr lang="en-US" sz="2400" dirty="0" smtClean="0">
                          <a:effectLst/>
                        </a:rPr>
                        <a:t>years   </a:t>
                      </a:r>
                      <a:r>
                        <a:rPr lang="zh-CN" altLang="en-US" sz="2400" dirty="0" smtClean="0">
                          <a:effectLst/>
                        </a:rPr>
                        <a:t>梨树</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dirty="0" smtClean="0">
                          <a:effectLst/>
                          <a:hlinkClick r:id="rId15"/>
                        </a:rPr>
                        <a:t>Persimmon </a:t>
                      </a:r>
                      <a:r>
                        <a:rPr lang="en-US" sz="2400" u="sng" dirty="0">
                          <a:effectLst/>
                          <a:hlinkClick r:id="rId15"/>
                        </a:rPr>
                        <a:t>Trees</a:t>
                      </a:r>
                      <a:endParaRPr lang="en-US" sz="2400" dirty="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3-4 </a:t>
                      </a:r>
                      <a:r>
                        <a:rPr lang="en-US" sz="2400" dirty="0" smtClean="0">
                          <a:effectLst/>
                        </a:rPr>
                        <a:t>years   </a:t>
                      </a:r>
                      <a:r>
                        <a:rPr lang="zh-CN" altLang="en-US" sz="2400" dirty="0" smtClean="0">
                          <a:effectLst/>
                        </a:rPr>
                        <a:t>杮子</a:t>
                      </a:r>
                      <a:endParaRPr lang="en-US" sz="2400" dirty="0">
                        <a:effectLst/>
                        <a:latin typeface="Times New Roman"/>
                        <a:ea typeface="SimSun"/>
                      </a:endParaRPr>
                    </a:p>
                  </a:txBody>
                  <a:tcPr marL="0" marR="0" marT="0" marB="0">
                    <a:noFill/>
                  </a:tcPr>
                </a:tc>
              </a:tr>
              <a:tr h="356880">
                <a:tc>
                  <a:txBody>
                    <a:bodyPr/>
                    <a:lstStyle/>
                    <a:p>
                      <a:pPr marL="0" marR="0" algn="ctr">
                        <a:spcBef>
                          <a:spcPts val="0"/>
                        </a:spcBef>
                        <a:spcAft>
                          <a:spcPts val="0"/>
                        </a:spcAft>
                      </a:pPr>
                      <a:r>
                        <a:rPr lang="en-US" sz="2400" u="sng">
                          <a:effectLst/>
                          <a:hlinkClick r:id="rId16"/>
                        </a:rPr>
                        <a:t>Plum Trees</a:t>
                      </a:r>
                      <a:endParaRPr lang="en-US" sz="2400">
                        <a:effectLst/>
                        <a:latin typeface="Times New Roman"/>
                        <a:ea typeface="SimSun"/>
                      </a:endParaRPr>
                    </a:p>
                  </a:txBody>
                  <a:tcPr marL="0" marR="0" marT="0" marB="0">
                    <a:noFill/>
                  </a:tcPr>
                </a:tc>
                <a:tc>
                  <a:txBody>
                    <a:bodyPr/>
                    <a:lstStyle/>
                    <a:p>
                      <a:pPr marL="0" marR="0" algn="ctr">
                        <a:spcBef>
                          <a:spcPts val="0"/>
                        </a:spcBef>
                        <a:spcAft>
                          <a:spcPts val="0"/>
                        </a:spcAft>
                      </a:pPr>
                      <a:r>
                        <a:rPr lang="en-US" sz="2400" dirty="0">
                          <a:effectLst/>
                        </a:rPr>
                        <a:t>3-6 </a:t>
                      </a:r>
                      <a:r>
                        <a:rPr lang="en-US" sz="2400" dirty="0" smtClean="0">
                          <a:effectLst/>
                        </a:rPr>
                        <a:t>years   </a:t>
                      </a:r>
                      <a:r>
                        <a:rPr lang="zh-CN" altLang="en-US" sz="2400" dirty="0" smtClean="0">
                          <a:effectLst/>
                        </a:rPr>
                        <a:t>李子</a:t>
                      </a:r>
                      <a:endParaRPr lang="en-US" sz="2400" dirty="0">
                        <a:effectLst/>
                        <a:latin typeface="Times New Roman"/>
                        <a:ea typeface="SimSun"/>
                      </a:endParaRPr>
                    </a:p>
                  </a:txBody>
                  <a:tcPr marL="0" marR="0" marT="0" marB="0">
                    <a:noFill/>
                  </a:tcPr>
                </a:tc>
              </a:tr>
            </a:tbl>
          </a:graphicData>
        </a:graphic>
      </p:graphicFrame>
    </p:spTree>
    <p:extLst>
      <p:ext uri="{BB962C8B-B14F-4D97-AF65-F5344CB8AC3E}">
        <p14:creationId xmlns:p14="http://schemas.microsoft.com/office/powerpoint/2010/main" val="2521069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第一年 </a:t>
            </a:r>
            <a:r>
              <a:rPr lang="en-US" altLang="zh-CN" dirty="0" smtClean="0"/>
              <a:t>First Year</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6" name="Smiley Face 5"/>
          <p:cNvSpPr/>
          <p:nvPr/>
        </p:nvSpPr>
        <p:spPr>
          <a:xfrm>
            <a:off x="3048000" y="342900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343400" y="3733800"/>
            <a:ext cx="1143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5715000" y="3429000"/>
            <a:ext cx="914400" cy="9144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26683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第二年 </a:t>
            </a:r>
            <a:r>
              <a:rPr lang="en-US" altLang="zh-CN" dirty="0" smtClean="0"/>
              <a:t>Second Year</a:t>
            </a:r>
            <a:endParaRPr lang="en-US" dirty="0"/>
          </a:p>
        </p:txBody>
      </p:sp>
      <p:sp>
        <p:nvSpPr>
          <p:cNvPr id="3" name="Content Placeholder 2"/>
          <p:cNvSpPr>
            <a:spLocks noGrp="1"/>
          </p:cNvSpPr>
          <p:nvPr>
            <p:ph idx="1"/>
          </p:nvPr>
        </p:nvSpPr>
        <p:spPr/>
        <p:txBody>
          <a:bodyPr/>
          <a:lstStyle/>
          <a:p>
            <a:endParaRPr lang="en-US" dirty="0"/>
          </a:p>
        </p:txBody>
      </p:sp>
      <p:sp>
        <p:nvSpPr>
          <p:cNvPr id="4" name="Smiley Face 3"/>
          <p:cNvSpPr/>
          <p:nvPr/>
        </p:nvSpPr>
        <p:spPr>
          <a:xfrm>
            <a:off x="4114800" y="3352800"/>
            <a:ext cx="914400" cy="9144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Smiley Face 4"/>
          <p:cNvSpPr/>
          <p:nvPr/>
        </p:nvSpPr>
        <p:spPr>
          <a:xfrm>
            <a:off x="1592580" y="333756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834640" y="3505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486400" y="355244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6934200" y="3352800"/>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546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a:t>
            </a:r>
            <a:r>
              <a:rPr lang="zh-CN" altLang="en-US" dirty="0"/>
              <a:t>三</a:t>
            </a:r>
            <a:r>
              <a:rPr lang="zh-CN" altLang="en-US" dirty="0" smtClean="0"/>
              <a:t>年 </a:t>
            </a:r>
            <a:r>
              <a:rPr lang="en-US" altLang="zh-CN" dirty="0"/>
              <a:t>Third</a:t>
            </a:r>
            <a:r>
              <a:rPr lang="en-US" altLang="zh-CN" dirty="0" smtClean="0"/>
              <a:t> Year</a:t>
            </a:r>
            <a:endParaRPr lang="en-US" dirty="0"/>
          </a:p>
        </p:txBody>
      </p:sp>
      <p:sp>
        <p:nvSpPr>
          <p:cNvPr id="3" name="Content Placeholder 2"/>
          <p:cNvSpPr>
            <a:spLocks noGrp="1"/>
          </p:cNvSpPr>
          <p:nvPr>
            <p:ph idx="1"/>
          </p:nvPr>
        </p:nvSpPr>
        <p:spPr/>
        <p:txBody>
          <a:bodyPr/>
          <a:lstStyle/>
          <a:p>
            <a:endParaRPr lang="en-US" dirty="0"/>
          </a:p>
        </p:txBody>
      </p:sp>
      <p:sp>
        <p:nvSpPr>
          <p:cNvPr id="4" name="Smiley Face 3"/>
          <p:cNvSpPr/>
          <p:nvPr/>
        </p:nvSpPr>
        <p:spPr>
          <a:xfrm>
            <a:off x="2895600" y="3297936"/>
            <a:ext cx="914400" cy="9144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Smiley Face 4"/>
          <p:cNvSpPr/>
          <p:nvPr/>
        </p:nvSpPr>
        <p:spPr>
          <a:xfrm>
            <a:off x="609600" y="3290316"/>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752600" y="3505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38600" y="355244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5257800" y="3337560"/>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400800" y="355244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7635240" y="3337560"/>
            <a:ext cx="914400" cy="9144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rot="5400000">
            <a:off x="1605534" y="4132326"/>
            <a:ext cx="850392" cy="1577340"/>
          </a:xfrm>
          <a:prstGeom prst="bentUpArrow">
            <a:avLst>
              <a:gd name="adj1" fmla="val 25000"/>
              <a:gd name="adj2" fmla="val 2239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2971800" y="4716780"/>
            <a:ext cx="914400" cy="9144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815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第四年 </a:t>
            </a:r>
            <a:r>
              <a:rPr lang="en-US" altLang="zh-CN" dirty="0"/>
              <a:t>Fourth</a:t>
            </a:r>
            <a:r>
              <a:rPr lang="en-US" altLang="zh-CN" dirty="0" smtClean="0"/>
              <a:t> Year</a:t>
            </a:r>
            <a:endParaRPr lang="en-US" dirty="0"/>
          </a:p>
        </p:txBody>
      </p:sp>
      <p:sp>
        <p:nvSpPr>
          <p:cNvPr id="3" name="Content Placeholder 2"/>
          <p:cNvSpPr>
            <a:spLocks noGrp="1"/>
          </p:cNvSpPr>
          <p:nvPr>
            <p:ph idx="1"/>
          </p:nvPr>
        </p:nvSpPr>
        <p:spPr>
          <a:xfrm>
            <a:off x="-381000" y="1676400"/>
            <a:ext cx="8686800" cy="4525963"/>
          </a:xfrm>
        </p:spPr>
        <p:txBody>
          <a:bodyPr/>
          <a:lstStyle/>
          <a:p>
            <a:endParaRPr lang="en-US" dirty="0"/>
          </a:p>
        </p:txBody>
      </p:sp>
      <p:sp>
        <p:nvSpPr>
          <p:cNvPr id="4" name="Smiley Face 3"/>
          <p:cNvSpPr/>
          <p:nvPr/>
        </p:nvSpPr>
        <p:spPr>
          <a:xfrm>
            <a:off x="1981200" y="3290316"/>
            <a:ext cx="792480" cy="8001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Smiley Face 4"/>
          <p:cNvSpPr/>
          <p:nvPr/>
        </p:nvSpPr>
        <p:spPr>
          <a:xfrm>
            <a:off x="129540" y="3290316"/>
            <a:ext cx="784860" cy="762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052322" y="3429000"/>
            <a:ext cx="77647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895600" y="3476625"/>
            <a:ext cx="838200" cy="438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3886200" y="3275076"/>
            <a:ext cx="838200" cy="7863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876800" y="3459480"/>
            <a:ext cx="838200" cy="4267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5814060" y="3275076"/>
            <a:ext cx="822960" cy="786384"/>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rot="5400000">
            <a:off x="813435" y="4013835"/>
            <a:ext cx="685800" cy="1344930"/>
          </a:xfrm>
          <a:prstGeom prst="bentUpArrow">
            <a:avLst>
              <a:gd name="adj1" fmla="val 25000"/>
              <a:gd name="adj2" fmla="val 2239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1920240" y="4419600"/>
            <a:ext cx="853440" cy="8382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717792" y="3459480"/>
            <a:ext cx="826008" cy="42672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7665720" y="3206496"/>
            <a:ext cx="868680" cy="845820"/>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895600" y="4596384"/>
            <a:ext cx="838200" cy="4328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3886200" y="4419600"/>
            <a:ext cx="838200" cy="7620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Arrow 17"/>
          <p:cNvSpPr/>
          <p:nvPr/>
        </p:nvSpPr>
        <p:spPr>
          <a:xfrm>
            <a:off x="2346960" y="2461260"/>
            <a:ext cx="1286256" cy="745236"/>
          </a:xfrm>
          <a:prstGeom prst="bentArrow">
            <a:avLst>
              <a:gd name="adj1" fmla="val 25000"/>
              <a:gd name="adj2" fmla="val 24483"/>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Smiley Face 18"/>
          <p:cNvSpPr/>
          <p:nvPr/>
        </p:nvSpPr>
        <p:spPr>
          <a:xfrm>
            <a:off x="4191000" y="2514600"/>
            <a:ext cx="45719" cy="76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3810000" y="2286000"/>
            <a:ext cx="838200" cy="838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648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第五年 </a:t>
            </a:r>
            <a:r>
              <a:rPr lang="en-US" altLang="zh-CN" dirty="0" smtClean="0"/>
              <a:t>Fifth Year</a:t>
            </a:r>
            <a:endParaRPr lang="en-US" dirty="0"/>
          </a:p>
        </p:txBody>
      </p:sp>
      <p:sp>
        <p:nvSpPr>
          <p:cNvPr id="3" name="Content Placeholder 2"/>
          <p:cNvSpPr>
            <a:spLocks noGrp="1"/>
          </p:cNvSpPr>
          <p:nvPr>
            <p:ph idx="1"/>
          </p:nvPr>
        </p:nvSpPr>
        <p:spPr>
          <a:xfrm>
            <a:off x="-381000" y="1676400"/>
            <a:ext cx="8686800" cy="4525963"/>
          </a:xfrm>
        </p:spPr>
        <p:txBody>
          <a:bodyPr/>
          <a:lstStyle/>
          <a:p>
            <a:endParaRPr lang="en-US" dirty="0"/>
          </a:p>
        </p:txBody>
      </p:sp>
      <p:sp>
        <p:nvSpPr>
          <p:cNvPr id="4" name="Smiley Face 3"/>
          <p:cNvSpPr/>
          <p:nvPr/>
        </p:nvSpPr>
        <p:spPr>
          <a:xfrm>
            <a:off x="1584960" y="3188208"/>
            <a:ext cx="701040" cy="726567"/>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Smiley Face 4"/>
          <p:cNvSpPr/>
          <p:nvPr/>
        </p:nvSpPr>
        <p:spPr>
          <a:xfrm>
            <a:off x="129540" y="3290316"/>
            <a:ext cx="632460" cy="59588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838200" y="3428238"/>
            <a:ext cx="685800" cy="267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369820" y="3369183"/>
            <a:ext cx="754380" cy="3646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3214116" y="3128391"/>
            <a:ext cx="748284" cy="75780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114800" y="3338131"/>
            <a:ext cx="685800" cy="3575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4907280" y="3168966"/>
            <a:ext cx="762000" cy="695897"/>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rot="5400000">
            <a:off x="775335" y="4051935"/>
            <a:ext cx="457200" cy="1040130"/>
          </a:xfrm>
          <a:prstGeom prst="bentUpArrow">
            <a:avLst>
              <a:gd name="adj1" fmla="val 25000"/>
              <a:gd name="adj2" fmla="val 2239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1584960" y="4267200"/>
            <a:ext cx="762000" cy="7620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791200" y="3338131"/>
            <a:ext cx="685800" cy="39566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6553200" y="3133769"/>
            <a:ext cx="762000" cy="71599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383536" y="4431792"/>
            <a:ext cx="740664" cy="3688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3229356" y="4267200"/>
            <a:ext cx="733044" cy="6858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Arrow 17"/>
          <p:cNvSpPr/>
          <p:nvPr/>
        </p:nvSpPr>
        <p:spPr>
          <a:xfrm>
            <a:off x="1837944" y="2514600"/>
            <a:ext cx="1210056" cy="608646"/>
          </a:xfrm>
          <a:prstGeom prst="bentArrow">
            <a:avLst>
              <a:gd name="adj1" fmla="val 25000"/>
              <a:gd name="adj2" fmla="val 24483"/>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Smiley Face 19"/>
          <p:cNvSpPr/>
          <p:nvPr/>
        </p:nvSpPr>
        <p:spPr>
          <a:xfrm>
            <a:off x="3229356" y="2286000"/>
            <a:ext cx="733044" cy="7239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391400" y="3293649"/>
            <a:ext cx="838200" cy="440151"/>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p:cNvSpPr/>
          <p:nvPr/>
        </p:nvSpPr>
        <p:spPr>
          <a:xfrm>
            <a:off x="8305800" y="3124200"/>
            <a:ext cx="838200" cy="81519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4907280" y="1371600"/>
            <a:ext cx="792480" cy="727949"/>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ent Arrow 23"/>
          <p:cNvSpPr/>
          <p:nvPr/>
        </p:nvSpPr>
        <p:spPr>
          <a:xfrm>
            <a:off x="5209032" y="2430780"/>
            <a:ext cx="1164336" cy="579120"/>
          </a:xfrm>
          <a:prstGeom prst="bentArrow">
            <a:avLst>
              <a:gd name="adj1" fmla="val 25000"/>
              <a:gd name="adj2" fmla="val 23684"/>
              <a:gd name="adj3" fmla="val 25000"/>
              <a:gd name="adj4" fmla="val 4375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miley Face 24"/>
          <p:cNvSpPr/>
          <p:nvPr/>
        </p:nvSpPr>
        <p:spPr>
          <a:xfrm>
            <a:off x="6549390" y="2265164"/>
            <a:ext cx="754380" cy="719374"/>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 Arrow 25"/>
          <p:cNvSpPr/>
          <p:nvPr/>
        </p:nvSpPr>
        <p:spPr>
          <a:xfrm>
            <a:off x="3505200" y="1501140"/>
            <a:ext cx="1302258" cy="71628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ight Arrow 26"/>
          <p:cNvSpPr/>
          <p:nvPr/>
        </p:nvSpPr>
        <p:spPr>
          <a:xfrm>
            <a:off x="4107180" y="4373880"/>
            <a:ext cx="700278" cy="3505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p:cNvSpPr/>
          <p:nvPr/>
        </p:nvSpPr>
        <p:spPr>
          <a:xfrm>
            <a:off x="4907280" y="4152900"/>
            <a:ext cx="762000" cy="7239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nt-Up Arrow 29"/>
          <p:cNvSpPr/>
          <p:nvPr/>
        </p:nvSpPr>
        <p:spPr>
          <a:xfrm rot="5400000">
            <a:off x="699135" y="5008245"/>
            <a:ext cx="609600" cy="9715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p:cNvSpPr/>
          <p:nvPr/>
        </p:nvSpPr>
        <p:spPr>
          <a:xfrm>
            <a:off x="1607820" y="5257800"/>
            <a:ext cx="835152" cy="7620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685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altLang="zh-CN" dirty="0" smtClean="0"/>
              <a:t>		</a:t>
            </a:r>
            <a:r>
              <a:rPr lang="en-US" altLang="zh-CN" b="1" dirty="0" smtClean="0"/>
              <a:t>1 </a:t>
            </a:r>
            <a:r>
              <a:rPr lang="zh-CN" altLang="en-US" b="1" dirty="0" smtClean="0"/>
              <a:t>人 </a:t>
            </a:r>
            <a:r>
              <a:rPr lang="en-US" altLang="zh-CN" dirty="0" smtClean="0"/>
              <a:t>				</a:t>
            </a:r>
            <a:r>
              <a:rPr lang="en-US" altLang="zh-CN" b="1" dirty="0" smtClean="0"/>
              <a:t>13</a:t>
            </a:r>
            <a:r>
              <a:rPr lang="zh-CN" altLang="en-US" b="1" dirty="0" smtClean="0"/>
              <a:t>人</a:t>
            </a:r>
            <a:endParaRPr lang="en-US" altLang="zh-CN" b="1" dirty="0" smtClean="0"/>
          </a:p>
          <a:p>
            <a:pPr marL="0" indent="0">
              <a:buNone/>
            </a:pPr>
            <a:endParaRPr lang="en-US" b="1" dirty="0"/>
          </a:p>
          <a:p>
            <a:pPr marL="0" indent="0" algn="ctr">
              <a:buNone/>
            </a:pPr>
            <a:r>
              <a:rPr lang="en-US" altLang="zh-CN" b="1" dirty="0" smtClean="0"/>
              <a:t>+ 12 </a:t>
            </a:r>
            <a:r>
              <a:rPr lang="zh-CN" altLang="en-US" b="1" dirty="0" smtClean="0"/>
              <a:t>人</a:t>
            </a:r>
            <a:endParaRPr lang="en-US" b="1" dirty="0"/>
          </a:p>
        </p:txBody>
      </p:sp>
      <p:sp>
        <p:nvSpPr>
          <p:cNvPr id="4" name="Right Arrow 3"/>
          <p:cNvSpPr/>
          <p:nvPr/>
        </p:nvSpPr>
        <p:spPr>
          <a:xfrm>
            <a:off x="3733800" y="1674876"/>
            <a:ext cx="15118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074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7239000"/>
          </a:xfrm>
        </p:spPr>
        <p:txBody>
          <a:bodyPr>
            <a:normAutofit fontScale="85000" lnSpcReduction="20000"/>
          </a:bodyPr>
          <a:lstStyle/>
          <a:p>
            <a:pPr>
              <a:buNone/>
            </a:pPr>
            <a:r>
              <a:rPr lang="en-US" dirty="0" smtClean="0"/>
              <a:t>“One day we will all pass away, and another generation will rise up. The next generation that we bring in must not be made up of three or five serving ones, but must be made up of the whole church serving. If one day the whole church rises up to do everything by itself, with the whole church preaching the gospel and the whole church edifying each other, that will be the day when the world will see the church doing a new thing on earth. Today the whole problem lies with you and me. We must help every brother and sister to serve and make everyone a priest of God. Some may have the flesh with them, but we still have to ask them to work. Some brothers say that what they have is so little that it would be better if they hid it. But we have to tell them that they cannot do this. It is an easy thing for the one-talented ones to hide what they have. Many brothers and sisters feel that since they make mistakes no matter how they work, they may as well not work at all. But we have to ask them to work. This is the way. Please believe my words. In the not-too-distant future such a church will appear. By that time men will see Philadelphia, the genuine brotherly love.”—CWWN Vol 57, </a:t>
            </a:r>
            <a:r>
              <a:rPr lang="en-US" dirty="0" err="1" smtClean="0"/>
              <a:t>ch</a:t>
            </a:r>
            <a:r>
              <a:rPr lang="en-US" dirty="0" smtClean="0"/>
              <a:t> 6</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199"/>
          </a:xfrm>
        </p:spPr>
        <p:txBody>
          <a:bodyPr>
            <a:normAutofit fontScale="90000"/>
          </a:bodyPr>
          <a:lstStyle/>
          <a:p>
            <a:r>
              <a:rPr lang="en-US" dirty="0" smtClean="0"/>
              <a:t>Vital Group for realizing the perfecting of the saints in Eph 4</a:t>
            </a:r>
            <a:endParaRPr lang="en-US" dirty="0"/>
          </a:p>
        </p:txBody>
      </p:sp>
      <p:sp>
        <p:nvSpPr>
          <p:cNvPr id="3" name="Subtitle 2"/>
          <p:cNvSpPr>
            <a:spLocks noGrp="1"/>
          </p:cNvSpPr>
          <p:nvPr>
            <p:ph type="subTitle" idx="1"/>
          </p:nvPr>
        </p:nvSpPr>
        <p:spPr>
          <a:xfrm>
            <a:off x="533400" y="1524000"/>
            <a:ext cx="8153400" cy="5638800"/>
          </a:xfrm>
        </p:spPr>
        <p:txBody>
          <a:bodyPr>
            <a:normAutofit fontScale="92500" lnSpcReduction="20000"/>
          </a:bodyPr>
          <a:lstStyle/>
          <a:p>
            <a:r>
              <a:rPr lang="en-US" b="1" dirty="0">
                <a:solidFill>
                  <a:srgbClr val="FF0000"/>
                </a:solidFill>
              </a:rPr>
              <a:t>THE PURPOSE—FOR THE INCREASE, THE PERFECTING, AND THE BUILDING UP OF THE CHURCH</a:t>
            </a:r>
            <a:endParaRPr lang="en-US" dirty="0">
              <a:solidFill>
                <a:srgbClr val="FF0000"/>
              </a:solidFill>
            </a:endParaRPr>
          </a:p>
          <a:p>
            <a:pPr algn="l"/>
            <a:r>
              <a:rPr lang="en-US" b="1" dirty="0" smtClean="0">
                <a:solidFill>
                  <a:srgbClr val="FF0000"/>
                </a:solidFill>
              </a:rPr>
              <a:t>“The </a:t>
            </a:r>
            <a:r>
              <a:rPr lang="en-US" b="1" dirty="0">
                <a:solidFill>
                  <a:srgbClr val="FF0000"/>
                </a:solidFill>
              </a:rPr>
              <a:t>purpose of the vital groups is the increase, perfecting, and building up of the Body of Christ (Acts 2:46-47; Eph. 4:12). The vital groups are to gain the increase, finish the perfecting, and complete the building.</a:t>
            </a:r>
            <a:endParaRPr lang="en-US" dirty="0">
              <a:solidFill>
                <a:srgbClr val="FF0000"/>
              </a:solidFill>
            </a:endParaRPr>
          </a:p>
          <a:p>
            <a:pPr algn="l"/>
            <a:r>
              <a:rPr lang="en-US" dirty="0">
                <a:solidFill>
                  <a:srgbClr val="FF0000"/>
                </a:solidFill>
              </a:rPr>
              <a:t>Ephesians 4:12 speaks of the perfecting of the saints that each one may do the unique work of the ministry, that is, to build up the Body of Christ. </a:t>
            </a:r>
            <a:r>
              <a:rPr lang="en-US" b="1" dirty="0">
                <a:solidFill>
                  <a:srgbClr val="FF0000"/>
                </a:solidFill>
              </a:rPr>
              <a:t>This is the purpose of the vital move to have the groups</a:t>
            </a:r>
            <a:r>
              <a:rPr lang="en-US" dirty="0" smtClean="0">
                <a:solidFill>
                  <a:srgbClr val="FF0000"/>
                </a:solidFill>
              </a:rPr>
              <a:t>.”—</a:t>
            </a:r>
            <a:r>
              <a:rPr lang="en-US" smtClean="0">
                <a:solidFill>
                  <a:srgbClr val="FF0000"/>
                </a:solidFill>
              </a:rPr>
              <a:t>Fellowship concerning </a:t>
            </a:r>
            <a:r>
              <a:rPr lang="en-US" dirty="0" smtClean="0">
                <a:solidFill>
                  <a:srgbClr val="FF0000"/>
                </a:solidFill>
              </a:rPr>
              <a:t>Urgent Need of VG</a:t>
            </a:r>
            <a:endParaRPr lang="en-US" dirty="0">
              <a:solidFill>
                <a:srgbClr val="FF0000"/>
              </a:solidFill>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zh-CN" altLang="en-US" b="1" dirty="0"/>
              <a:t>基督</a:t>
            </a:r>
            <a:endParaRPr lang="en-US" b="1" dirty="0" smtClean="0"/>
          </a:p>
          <a:p>
            <a:pPr algn="ctr">
              <a:buNone/>
            </a:pPr>
            <a:endParaRPr lang="en-US" b="1" dirty="0" smtClean="0"/>
          </a:p>
          <a:p>
            <a:pPr algn="ctr">
              <a:buNone/>
            </a:pPr>
            <a:endParaRPr lang="en-US" b="1" dirty="0" smtClean="0"/>
          </a:p>
          <a:p>
            <a:pPr algn="ctr">
              <a:buNone/>
            </a:pPr>
            <a:r>
              <a:rPr lang="zh-CN" altLang="en-US" b="1" dirty="0" smtClean="0"/>
              <a:t> 恩</a:t>
            </a:r>
            <a:r>
              <a:rPr lang="zh-CN" altLang="en-US" b="1" dirty="0"/>
              <a:t>赐</a:t>
            </a:r>
            <a:r>
              <a:rPr lang="en-US" b="1" dirty="0" smtClean="0"/>
              <a:t>                 </a:t>
            </a:r>
            <a:r>
              <a:rPr lang="zh-CN" altLang="en-US" b="1" dirty="0" smtClean="0"/>
              <a:t>恩赐</a:t>
            </a:r>
            <a:r>
              <a:rPr lang="en-US" b="1" dirty="0" smtClean="0"/>
              <a:t>                 </a:t>
            </a:r>
            <a:r>
              <a:rPr lang="zh-CN" altLang="en-US" b="1" dirty="0" smtClean="0"/>
              <a:t>恩赐</a:t>
            </a:r>
            <a:endParaRPr lang="en-US" b="1" dirty="0" smtClean="0"/>
          </a:p>
          <a:p>
            <a:pPr algn="ctr">
              <a:buNone/>
            </a:pPr>
            <a:endParaRPr lang="en-US" b="1" dirty="0" smtClean="0"/>
          </a:p>
          <a:p>
            <a:pPr algn="ctr">
              <a:buNone/>
            </a:pPr>
            <a:endParaRPr lang="en-US" b="1" dirty="0" smtClean="0"/>
          </a:p>
          <a:p>
            <a:pPr algn="ctr">
              <a:buNone/>
            </a:pPr>
            <a:r>
              <a:rPr lang="zh-CN" altLang="en-US" b="1" dirty="0"/>
              <a:t>圣</a:t>
            </a:r>
            <a:r>
              <a:rPr lang="zh-CN" altLang="en-US" b="1" dirty="0" smtClean="0"/>
              <a:t>徒们</a:t>
            </a:r>
            <a:r>
              <a:rPr lang="en-US" b="1" dirty="0" smtClean="0"/>
              <a:t>             </a:t>
            </a:r>
            <a:r>
              <a:rPr lang="zh-CN" altLang="en-US" b="1" dirty="0" smtClean="0"/>
              <a:t>圣徒们</a:t>
            </a:r>
            <a:r>
              <a:rPr lang="en-US" b="1" dirty="0" smtClean="0"/>
              <a:t>             </a:t>
            </a:r>
            <a:r>
              <a:rPr lang="zh-CN" altLang="en-US" b="1" dirty="0" smtClean="0"/>
              <a:t>圣徒们</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zh-CN" altLang="en-US" dirty="0"/>
              <a:t>基督</a:t>
            </a:r>
            <a:endParaRPr lang="en-US" dirty="0" smtClean="0"/>
          </a:p>
          <a:p>
            <a:pPr algn="ctr">
              <a:buNone/>
            </a:pPr>
            <a:endParaRPr lang="en-US" sz="1400" dirty="0" smtClean="0"/>
          </a:p>
          <a:p>
            <a:pPr algn="ctr">
              <a:buNone/>
            </a:pPr>
            <a:r>
              <a:rPr lang="zh-CN" altLang="en-US" dirty="0">
                <a:solidFill>
                  <a:srgbClr val="00B050"/>
                </a:solidFill>
              </a:rPr>
              <a:t>赐</a:t>
            </a:r>
            <a:r>
              <a:rPr lang="en-US" dirty="0" smtClean="0">
                <a:solidFill>
                  <a:srgbClr val="00B050"/>
                </a:solidFill>
              </a:rPr>
              <a:t>    </a:t>
            </a:r>
            <a:r>
              <a:rPr lang="zh-CN" altLang="en-US" dirty="0" smtClean="0">
                <a:solidFill>
                  <a:srgbClr val="00B050"/>
                </a:solidFill>
              </a:rPr>
              <a:t>赐</a:t>
            </a:r>
            <a:r>
              <a:rPr lang="en-US" dirty="0" smtClean="0">
                <a:solidFill>
                  <a:srgbClr val="00B050"/>
                </a:solidFill>
              </a:rPr>
              <a:t>    </a:t>
            </a:r>
            <a:r>
              <a:rPr lang="zh-CN" altLang="en-US" dirty="0" smtClean="0">
                <a:solidFill>
                  <a:srgbClr val="00B050"/>
                </a:solidFill>
              </a:rPr>
              <a:t>赐</a:t>
            </a:r>
            <a:endParaRPr lang="en-US" dirty="0" smtClean="0">
              <a:solidFill>
                <a:srgbClr val="00B050"/>
              </a:solidFill>
            </a:endParaRPr>
          </a:p>
          <a:p>
            <a:pPr algn="ctr">
              <a:buNone/>
            </a:pPr>
            <a:r>
              <a:rPr lang="zh-CN" altLang="en-US" dirty="0"/>
              <a:t>恩赐</a:t>
            </a:r>
            <a:r>
              <a:rPr lang="en-US" dirty="0" smtClean="0"/>
              <a:t>               </a:t>
            </a:r>
            <a:r>
              <a:rPr lang="zh-CN" altLang="en-US" dirty="0" smtClean="0"/>
              <a:t>恩赐</a:t>
            </a:r>
            <a:r>
              <a:rPr lang="en-US" dirty="0" smtClean="0"/>
              <a:t>              </a:t>
            </a:r>
            <a:r>
              <a:rPr lang="zh-CN" altLang="en-US" dirty="0" smtClean="0"/>
              <a:t>恩赐</a:t>
            </a:r>
          </a:p>
          <a:p>
            <a:pPr algn="ctr">
              <a:buNone/>
            </a:pPr>
            <a:endParaRPr lang="en-US" dirty="0" smtClean="0"/>
          </a:p>
          <a:p>
            <a:pPr algn="ctr">
              <a:buNone/>
            </a:pPr>
            <a:endParaRPr lang="en-US" dirty="0" smtClean="0"/>
          </a:p>
          <a:p>
            <a:pPr algn="ctr">
              <a:buNone/>
            </a:pPr>
            <a:r>
              <a:rPr lang="zh-CN" altLang="en-US" dirty="0" smtClean="0"/>
              <a:t>圣徒们</a:t>
            </a:r>
            <a:r>
              <a:rPr lang="en-US" dirty="0" smtClean="0"/>
              <a:t>                   </a:t>
            </a:r>
            <a:r>
              <a:rPr lang="zh-CN" altLang="en-US" dirty="0" smtClean="0"/>
              <a:t>圣徒们</a:t>
            </a:r>
            <a:r>
              <a:rPr lang="en-US" dirty="0" smtClean="0"/>
              <a:t>              </a:t>
            </a:r>
            <a:r>
              <a:rPr lang="zh-CN" altLang="en-US" dirty="0" smtClean="0"/>
              <a:t>圣徒们</a:t>
            </a:r>
            <a:endParaRPr lang="en-US" dirty="0"/>
          </a:p>
        </p:txBody>
      </p:sp>
      <p:cxnSp>
        <p:nvCxnSpPr>
          <p:cNvPr id="9" name="Straight Arrow Connector 8"/>
          <p:cNvCxnSpPr/>
          <p:nvPr/>
        </p:nvCxnSpPr>
        <p:spPr>
          <a:xfrm flipH="1">
            <a:off x="2667000" y="21336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95800" y="2209800"/>
            <a:ext cx="76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2209800"/>
            <a:ext cx="1981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zh-CN" altLang="en-US" dirty="0"/>
              <a:t>基督</a:t>
            </a:r>
            <a:endParaRPr lang="en-US" dirty="0" smtClean="0"/>
          </a:p>
          <a:p>
            <a:pPr algn="ctr">
              <a:buNone/>
            </a:pPr>
            <a:endParaRPr lang="en-US" sz="1400" dirty="0" smtClean="0"/>
          </a:p>
          <a:p>
            <a:pPr algn="ctr">
              <a:buNone/>
            </a:pPr>
            <a:r>
              <a:rPr lang="zh-CN" altLang="en-US" dirty="0">
                <a:solidFill>
                  <a:srgbClr val="00B050"/>
                </a:solidFill>
              </a:rPr>
              <a:t>给</a:t>
            </a:r>
            <a:r>
              <a:rPr lang="en-US" dirty="0" smtClean="0">
                <a:solidFill>
                  <a:srgbClr val="00B050"/>
                </a:solidFill>
              </a:rPr>
              <a:t>    </a:t>
            </a:r>
            <a:r>
              <a:rPr lang="zh-CN" altLang="en-US" dirty="0" smtClean="0">
                <a:solidFill>
                  <a:srgbClr val="00B050"/>
                </a:solidFill>
              </a:rPr>
              <a:t>给</a:t>
            </a:r>
            <a:r>
              <a:rPr lang="en-US" dirty="0" smtClean="0">
                <a:solidFill>
                  <a:srgbClr val="00B050"/>
                </a:solidFill>
              </a:rPr>
              <a:t>    </a:t>
            </a:r>
            <a:r>
              <a:rPr lang="zh-CN" altLang="en-US" dirty="0" smtClean="0">
                <a:solidFill>
                  <a:srgbClr val="00B050"/>
                </a:solidFill>
              </a:rPr>
              <a:t>给</a:t>
            </a:r>
            <a:endParaRPr lang="en-US" dirty="0" smtClean="0">
              <a:solidFill>
                <a:srgbClr val="00B050"/>
              </a:solidFill>
            </a:endParaRPr>
          </a:p>
          <a:p>
            <a:pPr algn="ctr">
              <a:buNone/>
            </a:pPr>
            <a:r>
              <a:rPr lang="zh-CN" altLang="en-US" dirty="0"/>
              <a:t>恩赐</a:t>
            </a:r>
            <a:r>
              <a:rPr lang="en-US" dirty="0" smtClean="0"/>
              <a:t>-----------</a:t>
            </a:r>
            <a:r>
              <a:rPr lang="zh-CN" altLang="en-US" dirty="0" smtClean="0"/>
              <a:t>恩赐</a:t>
            </a:r>
            <a:r>
              <a:rPr lang="en-US" dirty="0" smtClean="0"/>
              <a:t>--------------</a:t>
            </a:r>
            <a:r>
              <a:rPr lang="zh-CN" altLang="en-US" dirty="0" smtClean="0"/>
              <a:t>恩赐</a:t>
            </a:r>
            <a:endParaRPr lang="en-US" dirty="0" smtClean="0"/>
          </a:p>
          <a:p>
            <a:pPr algn="ctr">
              <a:buNone/>
            </a:pPr>
            <a:endParaRPr lang="en-US" dirty="0" smtClean="0"/>
          </a:p>
          <a:p>
            <a:pPr algn="ctr">
              <a:buNone/>
            </a:pPr>
            <a:r>
              <a:rPr lang="zh-CN" altLang="en-US" dirty="0">
                <a:solidFill>
                  <a:srgbClr val="00B050"/>
                </a:solidFill>
              </a:rPr>
              <a:t>成全</a:t>
            </a:r>
            <a:r>
              <a:rPr lang="en-US" dirty="0" smtClean="0">
                <a:solidFill>
                  <a:srgbClr val="00B050"/>
                </a:solidFill>
              </a:rPr>
              <a:t>                 </a:t>
            </a:r>
            <a:r>
              <a:rPr lang="zh-CN" altLang="en-US" dirty="0">
                <a:solidFill>
                  <a:srgbClr val="00B050"/>
                </a:solidFill>
              </a:rPr>
              <a:t>成全</a:t>
            </a:r>
            <a:r>
              <a:rPr lang="en-US" dirty="0" smtClean="0">
                <a:solidFill>
                  <a:srgbClr val="00B050"/>
                </a:solidFill>
              </a:rPr>
              <a:t>                   </a:t>
            </a:r>
            <a:r>
              <a:rPr lang="zh-CN" altLang="en-US" dirty="0">
                <a:solidFill>
                  <a:srgbClr val="00B050"/>
                </a:solidFill>
              </a:rPr>
              <a:t>成全</a:t>
            </a:r>
            <a:endParaRPr lang="en-US" dirty="0" smtClean="0">
              <a:solidFill>
                <a:srgbClr val="00B050"/>
              </a:solidFill>
            </a:endParaRPr>
          </a:p>
          <a:p>
            <a:pPr algn="ctr">
              <a:buNone/>
            </a:pPr>
            <a:r>
              <a:rPr lang="zh-CN" altLang="en-US" dirty="0"/>
              <a:t>圣徒们</a:t>
            </a:r>
            <a:r>
              <a:rPr lang="en-US" dirty="0" smtClean="0"/>
              <a:t>------------</a:t>
            </a:r>
            <a:r>
              <a:rPr lang="zh-CN" altLang="en-US" dirty="0"/>
              <a:t>圣徒们</a:t>
            </a:r>
            <a:r>
              <a:rPr lang="en-US" dirty="0" smtClean="0"/>
              <a:t>------------</a:t>
            </a:r>
            <a:r>
              <a:rPr lang="zh-CN" altLang="en-US" dirty="0"/>
              <a:t>圣</a:t>
            </a:r>
            <a:r>
              <a:rPr lang="zh-CN" altLang="en-US" dirty="0" smtClean="0"/>
              <a:t>徒们</a:t>
            </a:r>
            <a:endParaRPr lang="en-US" dirty="0"/>
          </a:p>
        </p:txBody>
      </p:sp>
      <p:cxnSp>
        <p:nvCxnSpPr>
          <p:cNvPr id="9" name="Straight Arrow Connector 8"/>
          <p:cNvCxnSpPr/>
          <p:nvPr/>
        </p:nvCxnSpPr>
        <p:spPr>
          <a:xfrm flipH="1">
            <a:off x="2667000" y="21336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95800" y="2209800"/>
            <a:ext cx="76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2209800"/>
            <a:ext cx="1981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133600" y="3581400"/>
            <a:ext cx="152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5800" y="3657600"/>
            <a:ext cx="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8000" y="3733800"/>
            <a:ext cx="152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ctr">
              <a:buNone/>
            </a:pPr>
            <a:r>
              <a:rPr lang="zh-CN" altLang="en-US" dirty="0"/>
              <a:t>基</a:t>
            </a:r>
            <a:r>
              <a:rPr lang="zh-CN" altLang="en-US" dirty="0" smtClean="0"/>
              <a:t>督</a:t>
            </a:r>
            <a:endParaRPr lang="en-US" altLang="zh-CN" dirty="0" smtClean="0"/>
          </a:p>
          <a:p>
            <a:pPr algn="ctr">
              <a:buNone/>
            </a:pPr>
            <a:endParaRPr lang="en-US" dirty="0" smtClean="0"/>
          </a:p>
          <a:p>
            <a:pPr algn="ctr">
              <a:buNone/>
            </a:pPr>
            <a:r>
              <a:rPr lang="zh-CN" altLang="en-US" dirty="0" smtClean="0">
                <a:solidFill>
                  <a:srgbClr val="00B050"/>
                </a:solidFill>
              </a:rPr>
              <a:t>赐          赐          赐</a:t>
            </a:r>
            <a:r>
              <a:rPr lang="en-US" dirty="0" smtClean="0">
                <a:solidFill>
                  <a:srgbClr val="00B050"/>
                </a:solidFill>
              </a:rPr>
              <a:t> </a:t>
            </a:r>
            <a:endParaRPr lang="en-US" dirty="0" smtClean="0">
              <a:solidFill>
                <a:srgbClr val="00B050"/>
              </a:solidFill>
            </a:endParaRPr>
          </a:p>
          <a:p>
            <a:pPr algn="ctr">
              <a:buNone/>
            </a:pPr>
            <a:r>
              <a:rPr lang="zh-CN" altLang="en-US" dirty="0">
                <a:solidFill>
                  <a:srgbClr val="FF0000"/>
                </a:solidFill>
              </a:rPr>
              <a:t>恩赐</a:t>
            </a:r>
            <a:r>
              <a:rPr lang="en-US" dirty="0" smtClean="0"/>
              <a:t>----</a:t>
            </a:r>
            <a:r>
              <a:rPr lang="zh-CN" altLang="en-US" dirty="0" smtClean="0">
                <a:solidFill>
                  <a:srgbClr val="00B050"/>
                </a:solidFill>
              </a:rPr>
              <a:t>联络</a:t>
            </a:r>
            <a:r>
              <a:rPr lang="en-US" dirty="0" smtClean="0"/>
              <a:t>--</a:t>
            </a:r>
            <a:r>
              <a:rPr lang="zh-CN" altLang="en-US" dirty="0">
                <a:solidFill>
                  <a:srgbClr val="FF0000"/>
                </a:solidFill>
              </a:rPr>
              <a:t>恩赐</a:t>
            </a:r>
            <a:r>
              <a:rPr lang="en-US" dirty="0" smtClean="0"/>
              <a:t>---</a:t>
            </a:r>
            <a:r>
              <a:rPr lang="zh-CN" altLang="en-US" dirty="0">
                <a:solidFill>
                  <a:srgbClr val="00B050"/>
                </a:solidFill>
              </a:rPr>
              <a:t>联络</a:t>
            </a:r>
            <a:r>
              <a:rPr lang="en-US" dirty="0" smtClean="0"/>
              <a:t>--</a:t>
            </a:r>
            <a:r>
              <a:rPr lang="zh-CN" altLang="en-US" dirty="0">
                <a:solidFill>
                  <a:srgbClr val="FF0000"/>
                </a:solidFill>
              </a:rPr>
              <a:t>恩赐</a:t>
            </a:r>
            <a:endParaRPr lang="en-US" sz="1400" dirty="0" smtClean="0"/>
          </a:p>
          <a:p>
            <a:pPr algn="ctr">
              <a:buNone/>
            </a:pPr>
            <a:endParaRPr lang="en-US" altLang="zh-CN" dirty="0">
              <a:solidFill>
                <a:srgbClr val="00B050"/>
              </a:solidFill>
            </a:endParaRPr>
          </a:p>
          <a:p>
            <a:pPr algn="ctr">
              <a:buNone/>
            </a:pPr>
            <a:r>
              <a:rPr lang="zh-CN" altLang="en-US" dirty="0" smtClean="0">
                <a:solidFill>
                  <a:srgbClr val="00B050"/>
                </a:solidFill>
              </a:rPr>
              <a:t>成全                成全                   成全</a:t>
            </a:r>
            <a:endParaRPr lang="en-US" altLang="zh-CN" dirty="0" smtClean="0">
              <a:solidFill>
                <a:srgbClr val="00B050"/>
              </a:solidFill>
            </a:endParaRPr>
          </a:p>
          <a:p>
            <a:pPr algn="ctr">
              <a:buNone/>
            </a:pPr>
            <a:endParaRPr lang="en-US" dirty="0" smtClean="0">
              <a:solidFill>
                <a:srgbClr val="00B050"/>
              </a:solidFill>
            </a:endParaRPr>
          </a:p>
          <a:p>
            <a:pPr algn="ctr">
              <a:buNone/>
            </a:pPr>
            <a:r>
              <a:rPr lang="zh-CN" altLang="en-US" dirty="0" smtClean="0">
                <a:solidFill>
                  <a:srgbClr val="FF0000"/>
                </a:solidFill>
              </a:rPr>
              <a:t>圣徒们</a:t>
            </a:r>
            <a:r>
              <a:rPr lang="en-US" dirty="0" smtClean="0">
                <a:solidFill>
                  <a:srgbClr val="FF0000"/>
                </a:solidFill>
              </a:rPr>
              <a:t>—</a:t>
            </a:r>
            <a:r>
              <a:rPr lang="zh-CN" altLang="en-US" dirty="0" smtClean="0">
                <a:solidFill>
                  <a:srgbClr val="00B050"/>
                </a:solidFill>
              </a:rPr>
              <a:t>结合</a:t>
            </a:r>
            <a:r>
              <a:rPr lang="en-US" dirty="0" smtClean="0">
                <a:solidFill>
                  <a:srgbClr val="00B050"/>
                </a:solidFill>
              </a:rPr>
              <a:t>-</a:t>
            </a:r>
            <a:r>
              <a:rPr lang="en-US" dirty="0" smtClean="0"/>
              <a:t>---</a:t>
            </a:r>
            <a:r>
              <a:rPr lang="zh-CN" altLang="en-US" dirty="0">
                <a:solidFill>
                  <a:srgbClr val="FF0000"/>
                </a:solidFill>
              </a:rPr>
              <a:t>圣徒们</a:t>
            </a:r>
            <a:r>
              <a:rPr lang="en-US" dirty="0" smtClean="0">
                <a:solidFill>
                  <a:srgbClr val="FF0000"/>
                </a:solidFill>
              </a:rPr>
              <a:t>-</a:t>
            </a:r>
            <a:r>
              <a:rPr lang="en-US" dirty="0" smtClean="0"/>
              <a:t>--</a:t>
            </a:r>
            <a:r>
              <a:rPr lang="zh-CN" altLang="en-US" dirty="0" smtClean="0">
                <a:solidFill>
                  <a:srgbClr val="00B050"/>
                </a:solidFill>
              </a:rPr>
              <a:t>结合</a:t>
            </a:r>
            <a:r>
              <a:rPr lang="en-US" dirty="0" smtClean="0">
                <a:solidFill>
                  <a:srgbClr val="00B050"/>
                </a:solidFill>
              </a:rPr>
              <a:t>-</a:t>
            </a:r>
            <a:r>
              <a:rPr lang="en-US" dirty="0" smtClean="0"/>
              <a:t>---</a:t>
            </a:r>
            <a:r>
              <a:rPr lang="zh-CN" altLang="en-US" dirty="0">
                <a:solidFill>
                  <a:srgbClr val="FF0000"/>
                </a:solidFill>
              </a:rPr>
              <a:t>圣徒们</a:t>
            </a:r>
            <a:endParaRPr lang="en-US" dirty="0">
              <a:solidFill>
                <a:srgbClr val="FF0000"/>
              </a:solidFill>
            </a:endParaRPr>
          </a:p>
        </p:txBody>
      </p:sp>
      <p:cxnSp>
        <p:nvCxnSpPr>
          <p:cNvPr id="9" name="Straight Arrow Connector 8"/>
          <p:cNvCxnSpPr/>
          <p:nvPr/>
        </p:nvCxnSpPr>
        <p:spPr>
          <a:xfrm flipH="1">
            <a:off x="2667000" y="21336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95800" y="2209800"/>
            <a:ext cx="76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2209800"/>
            <a:ext cx="1981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133600" y="3581400"/>
            <a:ext cx="228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19600" y="3581400"/>
            <a:ext cx="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8000" y="3581400"/>
            <a:ext cx="228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229600" cy="5562600"/>
          </a:xfrm>
        </p:spPr>
        <p:txBody>
          <a:bodyPr>
            <a:normAutofit/>
          </a:bodyPr>
          <a:lstStyle/>
          <a:p>
            <a:pPr algn="ctr">
              <a:buNone/>
            </a:pPr>
            <a:r>
              <a:rPr lang="zh-CN" altLang="en-US" dirty="0">
                <a:solidFill>
                  <a:srgbClr val="FF0000"/>
                </a:solidFill>
              </a:rPr>
              <a:t>基督</a:t>
            </a:r>
            <a:endParaRPr lang="en-US" dirty="0" smtClean="0">
              <a:solidFill>
                <a:srgbClr val="FF0000"/>
              </a:solidFill>
            </a:endParaRPr>
          </a:p>
          <a:p>
            <a:pPr algn="ctr">
              <a:buNone/>
            </a:pPr>
            <a:endParaRPr lang="en-US" sz="1400" dirty="0" smtClean="0"/>
          </a:p>
          <a:p>
            <a:pPr algn="ctr">
              <a:buNone/>
            </a:pPr>
            <a:r>
              <a:rPr lang="zh-CN" altLang="en-US" dirty="0" smtClean="0">
                <a:solidFill>
                  <a:srgbClr val="00B050"/>
                </a:solidFill>
              </a:rPr>
              <a:t>赐</a:t>
            </a:r>
            <a:r>
              <a:rPr lang="en-US" dirty="0" smtClean="0">
                <a:solidFill>
                  <a:srgbClr val="00B050"/>
                </a:solidFill>
              </a:rPr>
              <a:t>    </a:t>
            </a:r>
            <a:r>
              <a:rPr lang="zh-CN" altLang="en-US" dirty="0" smtClean="0">
                <a:solidFill>
                  <a:srgbClr val="00B050"/>
                </a:solidFill>
              </a:rPr>
              <a:t>赐</a:t>
            </a:r>
            <a:r>
              <a:rPr lang="en-US" dirty="0" smtClean="0">
                <a:solidFill>
                  <a:srgbClr val="00B050"/>
                </a:solidFill>
              </a:rPr>
              <a:t>    </a:t>
            </a:r>
            <a:r>
              <a:rPr lang="zh-CN" altLang="en-US" dirty="0" smtClean="0">
                <a:solidFill>
                  <a:srgbClr val="00B050"/>
                </a:solidFill>
              </a:rPr>
              <a:t>赐</a:t>
            </a:r>
            <a:endParaRPr lang="en-US" dirty="0" smtClean="0">
              <a:solidFill>
                <a:srgbClr val="00B050"/>
              </a:solidFill>
            </a:endParaRPr>
          </a:p>
          <a:p>
            <a:pPr algn="ctr">
              <a:buNone/>
            </a:pPr>
            <a:r>
              <a:rPr lang="zh-CN" altLang="en-US" dirty="0">
                <a:solidFill>
                  <a:srgbClr val="FF0000"/>
                </a:solidFill>
              </a:rPr>
              <a:t>恩赐</a:t>
            </a:r>
            <a:r>
              <a:rPr lang="en-US" dirty="0" smtClean="0"/>
              <a:t>----</a:t>
            </a:r>
            <a:r>
              <a:rPr lang="zh-CN" altLang="en-US" dirty="0">
                <a:solidFill>
                  <a:srgbClr val="00B050"/>
                </a:solidFill>
              </a:rPr>
              <a:t>联</a:t>
            </a:r>
            <a:r>
              <a:rPr lang="zh-CN" altLang="en-US" dirty="0" smtClean="0">
                <a:solidFill>
                  <a:srgbClr val="00B050"/>
                </a:solidFill>
              </a:rPr>
              <a:t>络</a:t>
            </a:r>
            <a:r>
              <a:rPr lang="en-US" dirty="0" smtClean="0"/>
              <a:t>—</a:t>
            </a:r>
            <a:r>
              <a:rPr lang="zh-CN" altLang="en-US" dirty="0" smtClean="0">
                <a:solidFill>
                  <a:srgbClr val="FF0000"/>
                </a:solidFill>
              </a:rPr>
              <a:t>恩</a:t>
            </a:r>
            <a:r>
              <a:rPr lang="zh-CN" altLang="en-US" dirty="0">
                <a:solidFill>
                  <a:srgbClr val="FF0000"/>
                </a:solidFill>
              </a:rPr>
              <a:t>赐</a:t>
            </a:r>
            <a:r>
              <a:rPr lang="en-US" dirty="0" smtClean="0"/>
              <a:t>---</a:t>
            </a:r>
            <a:r>
              <a:rPr lang="zh-CN" altLang="en-US" dirty="0">
                <a:solidFill>
                  <a:srgbClr val="00B050"/>
                </a:solidFill>
              </a:rPr>
              <a:t>联</a:t>
            </a:r>
            <a:r>
              <a:rPr lang="zh-CN" altLang="en-US" dirty="0" smtClean="0">
                <a:solidFill>
                  <a:srgbClr val="00B050"/>
                </a:solidFill>
              </a:rPr>
              <a:t>络</a:t>
            </a:r>
            <a:r>
              <a:rPr lang="en-US" dirty="0" smtClean="0"/>
              <a:t>—</a:t>
            </a:r>
            <a:r>
              <a:rPr lang="zh-CN" altLang="en-US" dirty="0" smtClean="0">
                <a:solidFill>
                  <a:srgbClr val="FF0000"/>
                </a:solidFill>
              </a:rPr>
              <a:t>恩</a:t>
            </a:r>
            <a:r>
              <a:rPr lang="zh-CN" altLang="en-US" dirty="0">
                <a:solidFill>
                  <a:srgbClr val="FF0000"/>
                </a:solidFill>
              </a:rPr>
              <a:t>赐</a:t>
            </a:r>
            <a:endParaRPr lang="en-US" dirty="0" smtClean="0">
              <a:solidFill>
                <a:srgbClr val="FF0000"/>
              </a:solidFill>
            </a:endParaRPr>
          </a:p>
          <a:p>
            <a:pPr algn="ctr">
              <a:buNone/>
            </a:pPr>
            <a:endParaRPr lang="en-US" sz="1400" dirty="0" smtClean="0"/>
          </a:p>
          <a:p>
            <a:pPr algn="ctr">
              <a:buNone/>
            </a:pPr>
            <a:r>
              <a:rPr lang="zh-CN" altLang="en-US" dirty="0">
                <a:solidFill>
                  <a:srgbClr val="00B050"/>
                </a:solidFill>
              </a:rPr>
              <a:t>成全</a:t>
            </a:r>
            <a:r>
              <a:rPr lang="en-US" dirty="0" smtClean="0">
                <a:solidFill>
                  <a:srgbClr val="00B050"/>
                </a:solidFill>
              </a:rPr>
              <a:t>          </a:t>
            </a:r>
            <a:r>
              <a:rPr lang="zh-CN" altLang="en-US" dirty="0">
                <a:solidFill>
                  <a:srgbClr val="00B050"/>
                </a:solidFill>
              </a:rPr>
              <a:t>成全</a:t>
            </a:r>
            <a:r>
              <a:rPr lang="en-US" dirty="0" smtClean="0">
                <a:solidFill>
                  <a:srgbClr val="00B050"/>
                </a:solidFill>
              </a:rPr>
              <a:t>             </a:t>
            </a:r>
            <a:r>
              <a:rPr lang="zh-CN" altLang="en-US" dirty="0">
                <a:solidFill>
                  <a:srgbClr val="00B050"/>
                </a:solidFill>
              </a:rPr>
              <a:t>成全</a:t>
            </a:r>
            <a:endParaRPr lang="en-US" dirty="0" smtClean="0">
              <a:solidFill>
                <a:srgbClr val="00B050"/>
              </a:solidFill>
            </a:endParaRPr>
          </a:p>
          <a:p>
            <a:pPr algn="ctr">
              <a:buNone/>
            </a:pPr>
            <a:r>
              <a:rPr lang="zh-CN" altLang="en-US" dirty="0">
                <a:solidFill>
                  <a:srgbClr val="FF0000"/>
                </a:solidFill>
              </a:rPr>
              <a:t>恩赐</a:t>
            </a:r>
            <a:r>
              <a:rPr lang="en-US" dirty="0" smtClean="0"/>
              <a:t>----</a:t>
            </a:r>
            <a:r>
              <a:rPr lang="zh-CN" altLang="en-US" dirty="0">
                <a:solidFill>
                  <a:srgbClr val="00B050"/>
                </a:solidFill>
              </a:rPr>
              <a:t>联络</a:t>
            </a:r>
            <a:r>
              <a:rPr lang="en-US" dirty="0" smtClean="0"/>
              <a:t>—</a:t>
            </a:r>
            <a:r>
              <a:rPr lang="zh-CN" altLang="en-US" dirty="0" smtClean="0">
                <a:solidFill>
                  <a:srgbClr val="FF0000"/>
                </a:solidFill>
              </a:rPr>
              <a:t>恩</a:t>
            </a:r>
            <a:r>
              <a:rPr lang="zh-CN" altLang="en-US" dirty="0">
                <a:solidFill>
                  <a:srgbClr val="FF0000"/>
                </a:solidFill>
              </a:rPr>
              <a:t>赐</a:t>
            </a:r>
            <a:r>
              <a:rPr lang="en-US" dirty="0" smtClean="0"/>
              <a:t>---</a:t>
            </a:r>
            <a:r>
              <a:rPr lang="zh-CN" altLang="en-US" dirty="0">
                <a:solidFill>
                  <a:srgbClr val="00B050"/>
                </a:solidFill>
              </a:rPr>
              <a:t>联络</a:t>
            </a:r>
            <a:r>
              <a:rPr lang="en-US" dirty="0" smtClean="0"/>
              <a:t>—</a:t>
            </a:r>
            <a:r>
              <a:rPr lang="zh-CN" altLang="en-US" dirty="0" smtClean="0">
                <a:solidFill>
                  <a:srgbClr val="FF0000"/>
                </a:solidFill>
              </a:rPr>
              <a:t>恩</a:t>
            </a:r>
            <a:r>
              <a:rPr lang="zh-CN" altLang="en-US" dirty="0">
                <a:solidFill>
                  <a:srgbClr val="FF0000"/>
                </a:solidFill>
              </a:rPr>
              <a:t>赐</a:t>
            </a:r>
            <a:endParaRPr lang="en-US" dirty="0" smtClean="0">
              <a:solidFill>
                <a:srgbClr val="FF0000"/>
              </a:solidFill>
            </a:endParaRPr>
          </a:p>
          <a:p>
            <a:pPr algn="ctr">
              <a:buNone/>
            </a:pPr>
            <a:endParaRPr lang="en-US" sz="2400" dirty="0" smtClean="0">
              <a:solidFill>
                <a:srgbClr val="FF0000"/>
              </a:solidFill>
            </a:endParaRPr>
          </a:p>
          <a:p>
            <a:pPr algn="ctr">
              <a:buNone/>
            </a:pPr>
            <a:r>
              <a:rPr lang="zh-CN" altLang="en-US" dirty="0">
                <a:solidFill>
                  <a:srgbClr val="00B050"/>
                </a:solidFill>
              </a:rPr>
              <a:t>成</a:t>
            </a:r>
            <a:r>
              <a:rPr lang="zh-CN" altLang="en-US" dirty="0" smtClean="0">
                <a:solidFill>
                  <a:srgbClr val="00B050"/>
                </a:solidFill>
              </a:rPr>
              <a:t>全 </a:t>
            </a:r>
            <a:r>
              <a:rPr lang="en-US" dirty="0" smtClean="0">
                <a:solidFill>
                  <a:srgbClr val="00B050"/>
                </a:solidFill>
              </a:rPr>
              <a:t>          </a:t>
            </a:r>
            <a:r>
              <a:rPr lang="zh-CN" altLang="en-US" dirty="0" smtClean="0">
                <a:solidFill>
                  <a:srgbClr val="00B050"/>
                </a:solidFill>
              </a:rPr>
              <a:t>成全  </a:t>
            </a:r>
            <a:r>
              <a:rPr lang="en-US" dirty="0" smtClean="0">
                <a:solidFill>
                  <a:srgbClr val="00B050"/>
                </a:solidFill>
              </a:rPr>
              <a:t>         </a:t>
            </a:r>
            <a:r>
              <a:rPr lang="zh-CN" altLang="en-US" dirty="0" smtClean="0">
                <a:solidFill>
                  <a:srgbClr val="00B050"/>
                </a:solidFill>
              </a:rPr>
              <a:t>成全</a:t>
            </a:r>
            <a:endParaRPr lang="en-US" dirty="0" smtClean="0">
              <a:solidFill>
                <a:srgbClr val="00B050"/>
              </a:solidFill>
            </a:endParaRPr>
          </a:p>
          <a:p>
            <a:pPr algn="ctr">
              <a:buNone/>
            </a:pPr>
            <a:r>
              <a:rPr lang="zh-CN" altLang="en-US" dirty="0">
                <a:solidFill>
                  <a:srgbClr val="FF0000"/>
                </a:solidFill>
              </a:rPr>
              <a:t>圣徒们</a:t>
            </a:r>
            <a:r>
              <a:rPr lang="en-US" dirty="0" smtClean="0">
                <a:solidFill>
                  <a:srgbClr val="FF0000"/>
                </a:solidFill>
              </a:rPr>
              <a:t>—</a:t>
            </a:r>
            <a:r>
              <a:rPr lang="zh-CN" altLang="en-US" dirty="0" smtClean="0">
                <a:solidFill>
                  <a:srgbClr val="00B050"/>
                </a:solidFill>
              </a:rPr>
              <a:t>结</a:t>
            </a:r>
            <a:r>
              <a:rPr lang="zh-CN" altLang="en-US" dirty="0">
                <a:solidFill>
                  <a:srgbClr val="00B050"/>
                </a:solidFill>
              </a:rPr>
              <a:t>合</a:t>
            </a:r>
            <a:r>
              <a:rPr lang="en-US" dirty="0" smtClean="0">
                <a:solidFill>
                  <a:srgbClr val="00B050"/>
                </a:solidFill>
              </a:rPr>
              <a:t>-</a:t>
            </a:r>
            <a:r>
              <a:rPr lang="en-US" dirty="0" smtClean="0"/>
              <a:t>---</a:t>
            </a:r>
            <a:r>
              <a:rPr lang="zh-CN" altLang="en-US" dirty="0">
                <a:solidFill>
                  <a:srgbClr val="FF0000"/>
                </a:solidFill>
              </a:rPr>
              <a:t>圣徒们</a:t>
            </a:r>
            <a:r>
              <a:rPr lang="en-US" dirty="0" smtClean="0">
                <a:solidFill>
                  <a:srgbClr val="FF0000"/>
                </a:solidFill>
              </a:rPr>
              <a:t>-</a:t>
            </a:r>
            <a:r>
              <a:rPr lang="en-US" dirty="0" smtClean="0"/>
              <a:t>--</a:t>
            </a:r>
            <a:r>
              <a:rPr lang="zh-CN" altLang="en-US" dirty="0">
                <a:solidFill>
                  <a:srgbClr val="00B050"/>
                </a:solidFill>
              </a:rPr>
              <a:t>结合</a:t>
            </a:r>
            <a:r>
              <a:rPr lang="en-US" dirty="0" smtClean="0">
                <a:solidFill>
                  <a:srgbClr val="00B050"/>
                </a:solidFill>
              </a:rPr>
              <a:t>-</a:t>
            </a:r>
            <a:r>
              <a:rPr lang="en-US" dirty="0" smtClean="0"/>
              <a:t>---</a:t>
            </a:r>
            <a:r>
              <a:rPr lang="zh-CN" altLang="en-US" dirty="0">
                <a:solidFill>
                  <a:srgbClr val="FF0000"/>
                </a:solidFill>
              </a:rPr>
              <a:t>圣徒们</a:t>
            </a:r>
            <a:endParaRPr lang="en-US" dirty="0" smtClean="0">
              <a:solidFill>
                <a:srgbClr val="FF0000"/>
              </a:solidFill>
            </a:endParaRPr>
          </a:p>
          <a:p>
            <a:pPr algn="ctr">
              <a:buNone/>
            </a:pPr>
            <a:endParaRPr lang="en-US" dirty="0">
              <a:solidFill>
                <a:srgbClr val="FF0000"/>
              </a:solidFill>
            </a:endParaRPr>
          </a:p>
        </p:txBody>
      </p:sp>
      <p:cxnSp>
        <p:nvCxnSpPr>
          <p:cNvPr id="9" name="Straight Arrow Connector 8"/>
          <p:cNvCxnSpPr/>
          <p:nvPr/>
        </p:nvCxnSpPr>
        <p:spPr>
          <a:xfrm flipH="1">
            <a:off x="2667000" y="21336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95800" y="2209800"/>
            <a:ext cx="76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2209800"/>
            <a:ext cx="1981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133600" y="3581400"/>
            <a:ext cx="228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19600" y="3581400"/>
            <a:ext cx="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8000" y="3581400"/>
            <a:ext cx="228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28800" y="4953000"/>
            <a:ext cx="457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72000" y="4876800"/>
            <a:ext cx="76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58000" y="5029200"/>
            <a:ext cx="304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33600" y="2286000"/>
            <a:ext cx="2362200" cy="388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48200" y="2362200"/>
            <a:ext cx="228600" cy="381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724400" y="2438400"/>
            <a:ext cx="2209800" cy="381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pic>
        <p:nvPicPr>
          <p:cNvPr id="4" name="Content Placeholder 3" descr="IMG_1607.JP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955</Words>
  <Application>Microsoft Office PowerPoint</Application>
  <PresentationFormat>On-screen Show (4:3)</PresentationFormat>
  <Paragraphs>99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以弗所四</vt:lpstr>
      <vt:lpstr>PowerPoint Presentation</vt:lpstr>
      <vt:lpstr>Vital Group for realizing the perfecting of the saints in Eph 4</vt:lpstr>
      <vt:lpstr>PowerPoint Presentation</vt:lpstr>
      <vt:lpstr>PowerPoint Presentation</vt:lpstr>
      <vt:lpstr>PowerPoint Presentation</vt:lpstr>
      <vt:lpstr>PowerPoint Presentation</vt:lpstr>
      <vt:lpstr>PowerPoint Presentation</vt:lpstr>
      <vt:lpstr>PowerPoint Presentation</vt:lpstr>
      <vt:lpstr>人类细胞和细菌生长速度对比</vt:lpstr>
      <vt:lpstr>这些弟兄们是指谁说的?</vt:lpstr>
      <vt:lpstr>PowerPoint Presentation</vt:lpstr>
      <vt:lpstr>PowerPoint Presentation</vt:lpstr>
      <vt:lpstr>第一年 First Year</vt:lpstr>
      <vt:lpstr>第二年 Second Year</vt:lpstr>
      <vt:lpstr>第三年 Third Year</vt:lpstr>
      <vt:lpstr>第四年 Fourth Year</vt:lpstr>
      <vt:lpstr>第五年 Fifth Year</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 Group for realizing the perfecting of the saints in Eph 4</dc:title>
  <dc:creator>Andrew Yu</dc:creator>
  <cp:lastModifiedBy>Andrew Yu</cp:lastModifiedBy>
  <cp:revision>24</cp:revision>
  <dcterms:created xsi:type="dcterms:W3CDTF">2013-09-18T03:59:08Z</dcterms:created>
  <dcterms:modified xsi:type="dcterms:W3CDTF">2015-11-21T20:56:58Z</dcterms:modified>
</cp:coreProperties>
</file>