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6C3B9-F36B-5044-B79A-CF761D503090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006F1-1640-1548-A7DA-843887025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66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3EA89-3549-F042-85FB-8F4831FF0A7E}" type="datetimeFigureOut">
              <a:rPr lang="en-US" smtClean="0"/>
              <a:t>11/17/16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C8391-CE97-EA48-A084-C2D3D352D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8391-CE97-EA48-A084-C2D3D352DC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522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068566" y="334268"/>
            <a:ext cx="100548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charset="0"/>
                <a:ea typeface="Arial" charset="0"/>
                <a:cs typeface="Arial" charset="0"/>
              </a:rPr>
              <a:t>Kingston </a:t>
            </a:r>
            <a:r>
              <a:rPr lang="en-US" sz="4800" b="1" dirty="0" err="1" smtClean="0">
                <a:latin typeface="Arial" charset="0"/>
                <a:ea typeface="Arial" charset="0"/>
                <a:cs typeface="Arial" charset="0"/>
              </a:rPr>
              <a:t>Penuel</a:t>
            </a:r>
            <a:r>
              <a:rPr lang="en-US" sz="4800" b="1" dirty="0" smtClean="0">
                <a:latin typeface="Arial" charset="0"/>
                <a:ea typeface="Arial" charset="0"/>
                <a:cs typeface="Arial" charset="0"/>
              </a:rPr>
              <a:t> Christian Center</a:t>
            </a:r>
          </a:p>
          <a:p>
            <a:pPr algn="ctr"/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March-November, 2016 Brief Report</a:t>
            </a:r>
            <a:endParaRPr 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1943" y="2316163"/>
            <a:ext cx="96481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charset="2"/>
              <a:buChar char="§"/>
            </a:pPr>
            <a:r>
              <a:rPr lang="en-US" sz="4000" b="1" dirty="0" smtClean="0">
                <a:solidFill>
                  <a:srgbClr val="FFFF00"/>
                </a:solidFill>
              </a:rPr>
              <a:t>Purchased: January 15, 2016</a:t>
            </a:r>
          </a:p>
          <a:p>
            <a:pPr marL="685800" indent="-685800">
              <a:buFont typeface="Wingdings" charset="2"/>
              <a:buChar char="§"/>
            </a:pPr>
            <a:r>
              <a:rPr lang="en-US" sz="4000" b="1" dirty="0" smtClean="0">
                <a:solidFill>
                  <a:srgbClr val="FFFF00"/>
                </a:solidFill>
              </a:rPr>
              <a:t>First Use: March 19, 2016</a:t>
            </a:r>
          </a:p>
          <a:p>
            <a:pPr marL="685800" indent="-685800">
              <a:buFont typeface="Wingdings" charset="2"/>
              <a:buChar char="§"/>
            </a:pPr>
            <a:r>
              <a:rPr lang="en-US" sz="4000" b="1" dirty="0" smtClean="0">
                <a:solidFill>
                  <a:srgbClr val="FFFF00"/>
                </a:solidFill>
              </a:rPr>
              <a:t>Weekends-Weeks Used: 27/37 (70%)</a:t>
            </a:r>
          </a:p>
          <a:p>
            <a:pPr marL="685800" indent="-685800">
              <a:buFont typeface="Wingdings" charset="2"/>
              <a:buChar char="§"/>
            </a:pPr>
            <a:r>
              <a:rPr lang="en-US" sz="4000" b="1" dirty="0" smtClean="0">
                <a:solidFill>
                  <a:srgbClr val="FFFF00"/>
                </a:solidFill>
              </a:rPr>
              <a:t>Number of Saints Served: Lodging 4139; Meal: </a:t>
            </a:r>
            <a:r>
              <a:rPr lang="en-US" sz="4000" b="1" dirty="0" smtClean="0">
                <a:solidFill>
                  <a:srgbClr val="FFFF00"/>
                </a:solidFill>
              </a:rPr>
              <a:t>5147</a:t>
            </a:r>
          </a:p>
          <a:p>
            <a:pPr marL="685800" indent="-685800">
              <a:buFont typeface="Wingdings" charset="2"/>
              <a:buChar char="§"/>
            </a:pPr>
            <a:r>
              <a:rPr lang="en-US" sz="4000" b="1" dirty="0" smtClean="0">
                <a:solidFill>
                  <a:srgbClr val="FFFF00"/>
                </a:solidFill>
              </a:rPr>
              <a:t>Serving Ones: 6 FT, 2 PT</a:t>
            </a:r>
            <a:endParaRPr lang="en-US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3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68566" y="334268"/>
            <a:ext cx="100548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charset="0"/>
                <a:ea typeface="Arial" charset="0"/>
                <a:cs typeface="Arial" charset="0"/>
              </a:rPr>
              <a:t>Kingston </a:t>
            </a:r>
            <a:r>
              <a:rPr lang="en-US" sz="4800" b="1" dirty="0" err="1" smtClean="0">
                <a:latin typeface="Arial" charset="0"/>
                <a:ea typeface="Arial" charset="0"/>
                <a:cs typeface="Arial" charset="0"/>
              </a:rPr>
              <a:t>Penuel</a:t>
            </a:r>
            <a:r>
              <a:rPr lang="en-US" sz="4800" b="1" dirty="0" smtClean="0">
                <a:latin typeface="Arial" charset="0"/>
                <a:ea typeface="Arial" charset="0"/>
                <a:cs typeface="Arial" charset="0"/>
              </a:rPr>
              <a:t> Christian Center</a:t>
            </a:r>
          </a:p>
          <a:p>
            <a:pPr algn="ctr"/>
            <a:r>
              <a:rPr lang="en-US" sz="3600" b="1" dirty="0" smtClean="0">
                <a:latin typeface="Arial" charset="0"/>
                <a:ea typeface="Arial" charset="0"/>
                <a:cs typeface="Arial" charset="0"/>
              </a:rPr>
              <a:t>January-November, 2016 Financial Report</a:t>
            </a:r>
            <a:endParaRPr lang="en-US" sz="3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7468" y="2395805"/>
            <a:ext cx="86770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charset="2"/>
              <a:buChar char="§"/>
            </a:pPr>
            <a:r>
              <a:rPr lang="en-US" altLang="zh-CN" sz="4000" b="1" dirty="0" smtClean="0">
                <a:solidFill>
                  <a:srgbClr val="FFFF00"/>
                </a:solidFill>
              </a:rPr>
              <a:t>Purchase Price: $2.888 million</a:t>
            </a:r>
            <a:endParaRPr lang="zh-CN" altLang="en-US" sz="4000" b="1" dirty="0" smtClean="0">
              <a:solidFill>
                <a:srgbClr val="FFFF00"/>
              </a:solidFill>
            </a:endParaRPr>
          </a:p>
          <a:p>
            <a:pPr marL="571500" indent="-571500">
              <a:buFont typeface="Wingdings" charset="2"/>
              <a:buChar char="§"/>
            </a:pPr>
            <a:r>
              <a:rPr lang="en-US" altLang="zh-CN" sz="4000" b="1" dirty="0" smtClean="0">
                <a:solidFill>
                  <a:srgbClr val="FFFF00"/>
                </a:solidFill>
              </a:rPr>
              <a:t>With Closing Cost: $2.919 million</a:t>
            </a:r>
          </a:p>
          <a:p>
            <a:pPr marL="571500" indent="-571500">
              <a:buFont typeface="Wingdings" charset="2"/>
              <a:buChar char="§"/>
            </a:pPr>
            <a:r>
              <a:rPr lang="en-US" altLang="zh-CN" sz="4000" b="1" dirty="0" smtClean="0">
                <a:solidFill>
                  <a:srgbClr val="FFFF00"/>
                </a:solidFill>
              </a:rPr>
              <a:t>Facility Improvement Cost: $724,000</a:t>
            </a:r>
          </a:p>
          <a:p>
            <a:pPr marL="571500" indent="-571500">
              <a:buFont typeface="Wingdings" charset="2"/>
              <a:buChar char="§"/>
            </a:pPr>
            <a:r>
              <a:rPr lang="en-US" altLang="zh-CN" sz="4000" b="1" dirty="0" smtClean="0">
                <a:solidFill>
                  <a:srgbClr val="FFFF00"/>
                </a:solidFill>
              </a:rPr>
              <a:t>Operation Cost: $480,000</a:t>
            </a:r>
          </a:p>
          <a:p>
            <a:pPr marL="571500" indent="-571500">
              <a:buFont typeface="Wingdings" charset="2"/>
              <a:buChar char="§"/>
            </a:pPr>
            <a:r>
              <a:rPr lang="en-US" altLang="zh-CN" sz="4000" b="1" dirty="0" smtClean="0">
                <a:solidFill>
                  <a:srgbClr val="FFFF00"/>
                </a:solidFill>
              </a:rPr>
              <a:t>Gross Income: $438,000</a:t>
            </a:r>
          </a:p>
          <a:p>
            <a:r>
              <a:rPr lang="en-US" altLang="zh-CN" sz="4000" b="1" dirty="0" smtClean="0">
                <a:solidFill>
                  <a:srgbClr val="FFFF00"/>
                </a:solidFill>
              </a:rPr>
              <a:t>Total 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Fixed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 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Asset: $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3.643 </a:t>
            </a:r>
            <a:r>
              <a:rPr lang="en-US" altLang="zh-CN" sz="4000" b="1" dirty="0" smtClean="0">
                <a:solidFill>
                  <a:srgbClr val="FFFF00"/>
                </a:solidFill>
              </a:rPr>
              <a:t>million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68566" y="399088"/>
            <a:ext cx="100548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charset="0"/>
                <a:ea typeface="Arial" charset="0"/>
                <a:cs typeface="Arial" charset="0"/>
              </a:rPr>
              <a:t>Kingston </a:t>
            </a:r>
            <a:r>
              <a:rPr lang="en-US" sz="4800" b="1" dirty="0" err="1" smtClean="0">
                <a:latin typeface="Arial" charset="0"/>
                <a:ea typeface="Arial" charset="0"/>
                <a:cs typeface="Arial" charset="0"/>
              </a:rPr>
              <a:t>Penuel</a:t>
            </a:r>
            <a:r>
              <a:rPr lang="en-US" sz="4800" b="1" dirty="0" smtClean="0">
                <a:latin typeface="Arial" charset="0"/>
                <a:ea typeface="Arial" charset="0"/>
                <a:cs typeface="Arial" charset="0"/>
              </a:rPr>
              <a:t> Christian Center</a:t>
            </a:r>
          </a:p>
          <a:p>
            <a:pPr algn="ctr"/>
            <a:r>
              <a:rPr lang="en-US" altLang="zh-CN" sz="4000" b="1" dirty="0" smtClean="0"/>
              <a:t>Reservation</a:t>
            </a:r>
            <a:r>
              <a:rPr lang="zh-CN" altLang="en-US" sz="4000" b="1" dirty="0" smtClean="0"/>
              <a:t> </a:t>
            </a:r>
            <a:r>
              <a:rPr lang="en-US" altLang="zh-CN" sz="4000" b="1" dirty="0"/>
              <a:t>for </a:t>
            </a:r>
            <a:r>
              <a:rPr lang="en-US" altLang="zh-CN" sz="4000" b="1" dirty="0" smtClean="0"/>
              <a:t>2017</a:t>
            </a:r>
            <a:endParaRPr lang="en-US" altLang="zh-CN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2312899"/>
            <a:ext cx="90439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rgbClr val="FFFF00"/>
                </a:solidFill>
              </a:rPr>
              <a:t>Please Make Reservations for Your Localities: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Church Outing/Blending/Conference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Perfecting </a:t>
            </a:r>
            <a:r>
              <a:rPr lang="en-US" sz="3600" b="1" dirty="0" smtClean="0">
                <a:solidFill>
                  <a:srgbClr val="FFFF00"/>
                </a:solidFill>
              </a:rPr>
              <a:t>Training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Special Topics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Home Meeting </a:t>
            </a:r>
            <a:r>
              <a:rPr lang="en-US" sz="3600" b="1" dirty="0" smtClean="0">
                <a:solidFill>
                  <a:srgbClr val="FFFF00"/>
                </a:solidFill>
              </a:rPr>
              <a:t>Group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Family Gathering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Children/Young People/Senior </a:t>
            </a:r>
            <a:r>
              <a:rPr lang="en-US" sz="3600" b="1" dirty="0" smtClean="0">
                <a:solidFill>
                  <a:srgbClr val="FFFF00"/>
                </a:solidFill>
              </a:rPr>
              <a:t>Saint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OfficeLight_16x9</Template>
  <TotalTime>989</TotalTime>
  <Application>Microsoft Macintosh PowerPoint</Application>
  <PresentationFormat>Widescreen</PresentationFormat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 Light</vt:lpstr>
      <vt:lpstr>Arial</vt:lpstr>
      <vt:lpstr>Calibri</vt:lpstr>
      <vt:lpstr>等线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yuguixue@gmail.com</dc:creator>
  <cp:lastModifiedBy>yuguixue@gmail.com</cp:lastModifiedBy>
  <cp:revision>71</cp:revision>
  <dcterms:created xsi:type="dcterms:W3CDTF">2016-11-16T00:06:58Z</dcterms:created>
  <dcterms:modified xsi:type="dcterms:W3CDTF">2016-11-17T16:30:07Z</dcterms:modified>
</cp:coreProperties>
</file>